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cbad58e6a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9ca732be954994"/>
  </p:sldMasterIdLst>
  <p:sldIdLst>
    <p:sldId xmlns:r="http://schemas.openxmlformats.org/officeDocument/2006/relationships" id="256" r:id="R65e595a30fb94120"/>
    <p:sldId xmlns:r="http://schemas.openxmlformats.org/officeDocument/2006/relationships" id="257" r:id="R5d953b45cd4945f0"/>
    <p:sldId xmlns:r="http://schemas.openxmlformats.org/officeDocument/2006/relationships" id="258" r:id="R0818d894eb3e422c"/>
    <p:sldId xmlns:r="http://schemas.openxmlformats.org/officeDocument/2006/relationships" id="259" r:id="R22291f75739242ff"/>
    <p:sldId xmlns:r="http://schemas.openxmlformats.org/officeDocument/2006/relationships" id="260" r:id="R9f758574df8648c6"/>
    <p:sldId xmlns:r="http://schemas.openxmlformats.org/officeDocument/2006/relationships" id="261" r:id="R454d63b823d04115"/>
    <p:sldId xmlns:r="http://schemas.openxmlformats.org/officeDocument/2006/relationships" id="262" r:id="R07528752fad8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ca732be954994" /><Relationship Type="http://schemas.openxmlformats.org/officeDocument/2006/relationships/slide" Target="/ppt/slides/slide1.xml" Id="R65e595a30fb94120" /><Relationship Type="http://schemas.openxmlformats.org/officeDocument/2006/relationships/slide" Target="/ppt/slides/slide2.xml" Id="R5d953b45cd4945f0" /><Relationship Type="http://schemas.openxmlformats.org/officeDocument/2006/relationships/slide" Target="/ppt/slides/slide3.xml" Id="R0818d894eb3e422c" /><Relationship Type="http://schemas.openxmlformats.org/officeDocument/2006/relationships/slide" Target="/ppt/slides/slide4.xml" Id="R22291f75739242ff" /><Relationship Type="http://schemas.openxmlformats.org/officeDocument/2006/relationships/slide" Target="/ppt/slides/slide5.xml" Id="R9f758574df8648c6" /><Relationship Type="http://schemas.openxmlformats.org/officeDocument/2006/relationships/slide" Target="/ppt/slides/slide6.xml" Id="R454d63b823d04115" /><Relationship Type="http://schemas.openxmlformats.org/officeDocument/2006/relationships/slide" Target="/ppt/slides/slide7.xml" Id="R07528752fad8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8eed0e726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c321d87b4d32" /><Relationship Type="http://schemas.openxmlformats.org/officeDocument/2006/relationships/theme" Target="/ppt/slideMasters/theme/theme1.xml" Id="R6560f442fa72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8c321d87b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b0aeab5da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e5491d511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f4c7d1ac6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dfa9a9fd9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dec4415d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23053e11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2724005f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43 713 757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19 053 876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