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755599b27f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38448232b7445f"/>
  </p:sldMasterIdLst>
  <p:sldIdLst>
    <p:sldId xmlns:r="http://schemas.openxmlformats.org/officeDocument/2006/relationships" id="256" r:id="Rb47bd246576847f9"/>
    <p:sldId xmlns:r="http://schemas.openxmlformats.org/officeDocument/2006/relationships" id="257" r:id="R1b6718ce55ff4530"/>
    <p:sldId xmlns:r="http://schemas.openxmlformats.org/officeDocument/2006/relationships" id="258" r:id="R99876ba0b1e744f3"/>
    <p:sldId xmlns:r="http://schemas.openxmlformats.org/officeDocument/2006/relationships" id="259" r:id="R076ac4c7b03c4a7c"/>
    <p:sldId xmlns:r="http://schemas.openxmlformats.org/officeDocument/2006/relationships" id="260" r:id="R2a450bb9b59841ef"/>
    <p:sldId xmlns:r="http://schemas.openxmlformats.org/officeDocument/2006/relationships" id="261" r:id="Rb54094f648ba4bf5"/>
    <p:sldId xmlns:r="http://schemas.openxmlformats.org/officeDocument/2006/relationships" id="262" r:id="Rca0a0b98055d4b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8448232b7445f" /><Relationship Type="http://schemas.openxmlformats.org/officeDocument/2006/relationships/slide" Target="/ppt/slides/slide1.xml" Id="Rb47bd246576847f9" /><Relationship Type="http://schemas.openxmlformats.org/officeDocument/2006/relationships/slide" Target="/ppt/slides/slide2.xml" Id="R1b6718ce55ff4530" /><Relationship Type="http://schemas.openxmlformats.org/officeDocument/2006/relationships/slide" Target="/ppt/slides/slide3.xml" Id="R99876ba0b1e744f3" /><Relationship Type="http://schemas.openxmlformats.org/officeDocument/2006/relationships/slide" Target="/ppt/slides/slide4.xml" Id="R076ac4c7b03c4a7c" /><Relationship Type="http://schemas.openxmlformats.org/officeDocument/2006/relationships/slide" Target="/ppt/slides/slide5.xml" Id="R2a450bb9b59841ef" /><Relationship Type="http://schemas.openxmlformats.org/officeDocument/2006/relationships/slide" Target="/ppt/slides/slide6.xml" Id="Rb54094f648ba4bf5" /><Relationship Type="http://schemas.openxmlformats.org/officeDocument/2006/relationships/slide" Target="/ppt/slides/slide7.xml" Id="Rca0a0b98055d4b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0aeda0d56f4f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3c61cf6674462" /><Relationship Type="http://schemas.openxmlformats.org/officeDocument/2006/relationships/theme" Target="/ppt/slideMasters/theme/theme1.xml" Id="R6d38ac2a1d0743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3c61cf667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e3021e31d45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f2c66355643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b52ca6733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28a4ad69341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b1b5420eb46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b934ac2641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47de42c0a4e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RK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RK RÅDGIVNING AS ble etablert [år] og holder til i Tynset.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2 673 762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496 985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REVISORKONSULT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2500 Tynset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20 21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997 472 187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RK RÅDGIVNING AS</a:t>
            </a:r>
          </a:p>
        </p:txBody>
      </p:sp>
    </p:spTree>
  </p:cSld>
  <p:clrMapOvr>
    <a:masterClrMapping xmlns:a="http://schemas.openxmlformats.org/drawingml/2006/main"/>
  </p:clrMapOvr>
</p:sld>
</file>