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6eaf4f770649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847ad8cde542af"/>
  </p:sldMasterIdLst>
  <p:sldIdLst>
    <p:sldId xmlns:r="http://schemas.openxmlformats.org/officeDocument/2006/relationships" id="256" r:id="Ra009b80e2fa245d1"/>
    <p:sldId xmlns:r="http://schemas.openxmlformats.org/officeDocument/2006/relationships" id="257" r:id="Reee37ac09d354125"/>
    <p:sldId xmlns:r="http://schemas.openxmlformats.org/officeDocument/2006/relationships" id="258" r:id="Rb22a6878a8f04a67"/>
    <p:sldId xmlns:r="http://schemas.openxmlformats.org/officeDocument/2006/relationships" id="259" r:id="Rd30a1dc656b54553"/>
    <p:sldId xmlns:r="http://schemas.openxmlformats.org/officeDocument/2006/relationships" id="260" r:id="Rf6f0849b07454f4d"/>
    <p:sldId xmlns:r="http://schemas.openxmlformats.org/officeDocument/2006/relationships" id="261" r:id="R436eb59842574fc2"/>
    <p:sldId xmlns:r="http://schemas.openxmlformats.org/officeDocument/2006/relationships" id="262" r:id="R29fd848cf8f243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847ad8cde542af" /><Relationship Type="http://schemas.openxmlformats.org/officeDocument/2006/relationships/slide" Target="/ppt/slides/slide1.xml" Id="Ra009b80e2fa245d1" /><Relationship Type="http://schemas.openxmlformats.org/officeDocument/2006/relationships/slide" Target="/ppt/slides/slide2.xml" Id="Reee37ac09d354125" /><Relationship Type="http://schemas.openxmlformats.org/officeDocument/2006/relationships/slide" Target="/ppt/slides/slide3.xml" Id="Rb22a6878a8f04a67" /><Relationship Type="http://schemas.openxmlformats.org/officeDocument/2006/relationships/slide" Target="/ppt/slides/slide4.xml" Id="Rd30a1dc656b54553" /><Relationship Type="http://schemas.openxmlformats.org/officeDocument/2006/relationships/slide" Target="/ppt/slides/slide5.xml" Id="Rf6f0849b07454f4d" /><Relationship Type="http://schemas.openxmlformats.org/officeDocument/2006/relationships/slide" Target="/ppt/slides/slide6.xml" Id="R436eb59842574fc2" /><Relationship Type="http://schemas.openxmlformats.org/officeDocument/2006/relationships/slide" Target="/ppt/slides/slide7.xml" Id="R29fd848cf8f243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df52d7d8ae4e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24bc7b23744a4" /><Relationship Type="http://schemas.openxmlformats.org/officeDocument/2006/relationships/theme" Target="/ppt/slideMasters/theme/theme1.xml" Id="R83af5ae38ae24b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624bc7b23744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840847d9f43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cc8543f2c4a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d9e8fba0c48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5388866ed42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2b0c4760174f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6535ba56464e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7be11c75349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H&amp;R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H&amp;R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H&amp;R EQUITY AS ble etablert [år] og holder til i Overhalla.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H&amp;R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H&amp;R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H&amp;R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−499 365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443 180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5 872 503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H&amp;R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HAMARA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HEGDAL CONSULTING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H&amp;R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Rabben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7863 Overhalla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 78 79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997 497 775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H&amp;R EQUITY AS</a:t>
            </a:r>
          </a:p>
        </p:txBody>
      </p:sp>
    </p:spTree>
  </p:cSld>
  <p:clrMapOvr>
    <a:masterClrMapping xmlns:a="http://schemas.openxmlformats.org/drawingml/2006/main"/>
  </p:clrMapOvr>
</p:sld>
</file>