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dd6289caa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16f9ffcef4d20"/>
  </p:sldMasterIdLst>
  <p:sldIdLst>
    <p:sldId xmlns:r="http://schemas.openxmlformats.org/officeDocument/2006/relationships" id="256" r:id="R865ef0e768bb4251"/>
    <p:sldId xmlns:r="http://schemas.openxmlformats.org/officeDocument/2006/relationships" id="257" r:id="R4ac38d5654d848bb"/>
    <p:sldId xmlns:r="http://schemas.openxmlformats.org/officeDocument/2006/relationships" id="258" r:id="Re86ce91a5ef54f7a"/>
    <p:sldId xmlns:r="http://schemas.openxmlformats.org/officeDocument/2006/relationships" id="259" r:id="Rd6735ed00c194958"/>
    <p:sldId xmlns:r="http://schemas.openxmlformats.org/officeDocument/2006/relationships" id="260" r:id="R06e45f1791344ed0"/>
    <p:sldId xmlns:r="http://schemas.openxmlformats.org/officeDocument/2006/relationships" id="261" r:id="R82b66bf4d2744ec5"/>
    <p:sldId xmlns:r="http://schemas.openxmlformats.org/officeDocument/2006/relationships" id="262" r:id="R1d070981e473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16f9ffcef4d20" /><Relationship Type="http://schemas.openxmlformats.org/officeDocument/2006/relationships/slide" Target="/ppt/slides/slide1.xml" Id="R865ef0e768bb4251" /><Relationship Type="http://schemas.openxmlformats.org/officeDocument/2006/relationships/slide" Target="/ppt/slides/slide2.xml" Id="R4ac38d5654d848bb" /><Relationship Type="http://schemas.openxmlformats.org/officeDocument/2006/relationships/slide" Target="/ppt/slides/slide3.xml" Id="Re86ce91a5ef54f7a" /><Relationship Type="http://schemas.openxmlformats.org/officeDocument/2006/relationships/slide" Target="/ppt/slides/slide4.xml" Id="Rd6735ed00c194958" /><Relationship Type="http://schemas.openxmlformats.org/officeDocument/2006/relationships/slide" Target="/ppt/slides/slide5.xml" Id="R06e45f1791344ed0" /><Relationship Type="http://schemas.openxmlformats.org/officeDocument/2006/relationships/slide" Target="/ppt/slides/slide6.xml" Id="R82b66bf4d2744ec5" /><Relationship Type="http://schemas.openxmlformats.org/officeDocument/2006/relationships/slide" Target="/ppt/slides/slide7.xml" Id="R1d070981e473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8cd606621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9fa32b7f74ed2" /><Relationship Type="http://schemas.openxmlformats.org/officeDocument/2006/relationships/theme" Target="/ppt/slideMasters/theme/theme1.xml" Id="R794278a4cac5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9fa32b7f7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a06eacdd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991e443c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469149fae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06b2cfcf1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ceebe4fe9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3f1b20994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acfd3a80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−6 846 258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−137 452 150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610 689 858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1 174 327 540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Hospitality Invest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997 523 237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