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3d96a17ed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d2cea1d3c4950"/>
  </p:sldMasterIdLst>
  <p:sldIdLst>
    <p:sldId xmlns:r="http://schemas.openxmlformats.org/officeDocument/2006/relationships" id="256" r:id="Rf82a8177593f46f0"/>
    <p:sldId xmlns:r="http://schemas.openxmlformats.org/officeDocument/2006/relationships" id="257" r:id="Ra0214e1c589c43c6"/>
    <p:sldId xmlns:r="http://schemas.openxmlformats.org/officeDocument/2006/relationships" id="258" r:id="Rf681993f4aea47f9"/>
    <p:sldId xmlns:r="http://schemas.openxmlformats.org/officeDocument/2006/relationships" id="259" r:id="R1c2f7e4b841b4928"/>
    <p:sldId xmlns:r="http://schemas.openxmlformats.org/officeDocument/2006/relationships" id="260" r:id="R84ed44e0459848b8"/>
    <p:sldId xmlns:r="http://schemas.openxmlformats.org/officeDocument/2006/relationships" id="261" r:id="Rfa336f52f94c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d2cea1d3c4950" /><Relationship Type="http://schemas.openxmlformats.org/officeDocument/2006/relationships/slide" Target="/ppt/slides/slide1.xml" Id="Rf82a8177593f46f0" /><Relationship Type="http://schemas.openxmlformats.org/officeDocument/2006/relationships/slide" Target="/ppt/slides/slide2.xml" Id="Ra0214e1c589c43c6" /><Relationship Type="http://schemas.openxmlformats.org/officeDocument/2006/relationships/slide" Target="/ppt/slides/slide3.xml" Id="Rf681993f4aea47f9" /><Relationship Type="http://schemas.openxmlformats.org/officeDocument/2006/relationships/slide" Target="/ppt/slides/slide4.xml" Id="R1c2f7e4b841b4928" /><Relationship Type="http://schemas.openxmlformats.org/officeDocument/2006/relationships/slide" Target="/ppt/slides/slide5.xml" Id="R84ed44e0459848b8" /><Relationship Type="http://schemas.openxmlformats.org/officeDocument/2006/relationships/slide" Target="/ppt/slides/slide6.xml" Id="Rfa336f52f94c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c7f6e8567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fcceeafb43ec" /><Relationship Type="http://schemas.openxmlformats.org/officeDocument/2006/relationships/theme" Target="/ppt/slideMasters/theme/theme1.xml" Id="Refb5a84a91d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efcceeafb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1b9e9c4c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1760cad55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f3ee7491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1702675b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26e4392c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0d351a84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