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d185e0a57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f1365dd9b46ef"/>
  </p:sldMasterIdLst>
  <p:sldIdLst>
    <p:sldId xmlns:r="http://schemas.openxmlformats.org/officeDocument/2006/relationships" id="256" r:id="R2383c33057304482"/>
    <p:sldId xmlns:r="http://schemas.openxmlformats.org/officeDocument/2006/relationships" id="257" r:id="Rb7b2a09988e04251"/>
    <p:sldId xmlns:r="http://schemas.openxmlformats.org/officeDocument/2006/relationships" id="258" r:id="R084e6e3087764393"/>
    <p:sldId xmlns:r="http://schemas.openxmlformats.org/officeDocument/2006/relationships" id="259" r:id="Re4644967d77d4c6e"/>
    <p:sldId xmlns:r="http://schemas.openxmlformats.org/officeDocument/2006/relationships" id="260" r:id="Rb9e6c2994fe74e68"/>
    <p:sldId xmlns:r="http://schemas.openxmlformats.org/officeDocument/2006/relationships" id="261" r:id="R613152433c00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f1365dd9b46ef" /><Relationship Type="http://schemas.openxmlformats.org/officeDocument/2006/relationships/slide" Target="/ppt/slides/slide1.xml" Id="R2383c33057304482" /><Relationship Type="http://schemas.openxmlformats.org/officeDocument/2006/relationships/slide" Target="/ppt/slides/slide2.xml" Id="Rb7b2a09988e04251" /><Relationship Type="http://schemas.openxmlformats.org/officeDocument/2006/relationships/slide" Target="/ppt/slides/slide3.xml" Id="R084e6e3087764393" /><Relationship Type="http://schemas.openxmlformats.org/officeDocument/2006/relationships/slide" Target="/ppt/slides/slide4.xml" Id="Re4644967d77d4c6e" /><Relationship Type="http://schemas.openxmlformats.org/officeDocument/2006/relationships/slide" Target="/ppt/slides/slide5.xml" Id="Rb9e6c2994fe74e68" /><Relationship Type="http://schemas.openxmlformats.org/officeDocument/2006/relationships/slide" Target="/ppt/slides/slide6.xml" Id="R613152433c00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1118ac543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ff58681b4f27" /><Relationship Type="http://schemas.openxmlformats.org/officeDocument/2006/relationships/theme" Target="/ppt/slideMasters/theme/theme1.xml" Id="R97b13ab958bd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6ff58681b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4e5e88a5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97b9bc55c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8c2a4bb4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279bcc1a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1eaafb5a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6b365e3b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