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8f4cefc24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0309028dc4c96"/>
  </p:sldMasterIdLst>
  <p:sldIdLst>
    <p:sldId xmlns:r="http://schemas.openxmlformats.org/officeDocument/2006/relationships" id="256" r:id="R85c98de7ad0f4878"/>
    <p:sldId xmlns:r="http://schemas.openxmlformats.org/officeDocument/2006/relationships" id="257" r:id="R704257522bf24b9c"/>
    <p:sldId xmlns:r="http://schemas.openxmlformats.org/officeDocument/2006/relationships" id="258" r:id="Rb85a79c359784378"/>
    <p:sldId xmlns:r="http://schemas.openxmlformats.org/officeDocument/2006/relationships" id="259" r:id="R0c337e55088d4bd7"/>
    <p:sldId xmlns:r="http://schemas.openxmlformats.org/officeDocument/2006/relationships" id="260" r:id="R9d140b59a3be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0309028dc4c96" /><Relationship Type="http://schemas.openxmlformats.org/officeDocument/2006/relationships/slide" Target="/ppt/slides/slide1.xml" Id="R85c98de7ad0f4878" /><Relationship Type="http://schemas.openxmlformats.org/officeDocument/2006/relationships/slide" Target="/ppt/slides/slide2.xml" Id="R704257522bf24b9c" /><Relationship Type="http://schemas.openxmlformats.org/officeDocument/2006/relationships/slide" Target="/ppt/slides/slide3.xml" Id="Rb85a79c359784378" /><Relationship Type="http://schemas.openxmlformats.org/officeDocument/2006/relationships/slide" Target="/ppt/slides/slide4.xml" Id="R0c337e55088d4bd7" /><Relationship Type="http://schemas.openxmlformats.org/officeDocument/2006/relationships/slide" Target="/ppt/slides/slide5.xml" Id="R9d140b59a3be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2dab42bcc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725d988984bae" /><Relationship Type="http://schemas.openxmlformats.org/officeDocument/2006/relationships/theme" Target="/ppt/slideMasters/theme/theme1.xml" Id="R580376fe4edd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725d98898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63afce12e4a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6bdccf868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a9de708c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7c3841a10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840aa5e88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SPESIALFOND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997 552 733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