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dbe4c7670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ac349e51d4096"/>
  </p:sldMasterIdLst>
  <p:sldIdLst>
    <p:sldId xmlns:r="http://schemas.openxmlformats.org/officeDocument/2006/relationships" id="256" r:id="Rc7742a11bf5f47d5"/>
    <p:sldId xmlns:r="http://schemas.openxmlformats.org/officeDocument/2006/relationships" id="257" r:id="Rbe72361f1f7143c8"/>
    <p:sldId xmlns:r="http://schemas.openxmlformats.org/officeDocument/2006/relationships" id="258" r:id="R078680130442416b"/>
    <p:sldId xmlns:r="http://schemas.openxmlformats.org/officeDocument/2006/relationships" id="259" r:id="Rff229936bc0440c2"/>
    <p:sldId xmlns:r="http://schemas.openxmlformats.org/officeDocument/2006/relationships" id="260" r:id="Rf4a0592be859414f"/>
    <p:sldId xmlns:r="http://schemas.openxmlformats.org/officeDocument/2006/relationships" id="261" r:id="R1ddd3783d9794bac"/>
    <p:sldId xmlns:r="http://schemas.openxmlformats.org/officeDocument/2006/relationships" id="262" r:id="Re55f6b310128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ac349e51d4096" /><Relationship Type="http://schemas.openxmlformats.org/officeDocument/2006/relationships/slide" Target="/ppt/slides/slide1.xml" Id="Rc7742a11bf5f47d5" /><Relationship Type="http://schemas.openxmlformats.org/officeDocument/2006/relationships/slide" Target="/ppt/slides/slide2.xml" Id="Rbe72361f1f7143c8" /><Relationship Type="http://schemas.openxmlformats.org/officeDocument/2006/relationships/slide" Target="/ppt/slides/slide3.xml" Id="R078680130442416b" /><Relationship Type="http://schemas.openxmlformats.org/officeDocument/2006/relationships/slide" Target="/ppt/slides/slide4.xml" Id="Rff229936bc0440c2" /><Relationship Type="http://schemas.openxmlformats.org/officeDocument/2006/relationships/slide" Target="/ppt/slides/slide5.xml" Id="Rf4a0592be859414f" /><Relationship Type="http://schemas.openxmlformats.org/officeDocument/2006/relationships/slide" Target="/ppt/slides/slide6.xml" Id="R1ddd3783d9794bac" /><Relationship Type="http://schemas.openxmlformats.org/officeDocument/2006/relationships/slide" Target="/ppt/slides/slide7.xml" Id="Re55f6b310128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096c7df66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9793b15846d0" /><Relationship Type="http://schemas.openxmlformats.org/officeDocument/2006/relationships/theme" Target="/ppt/slideMasters/theme/theme1.xml" Id="Rcc4a0068cb8a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d9793b158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5e925448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580e027c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4a304469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df837607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6c5f7ce1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9d4536ae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b8af0c5de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