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29cb897cc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de21534584b85"/>
  </p:sldMasterIdLst>
  <p:sldIdLst>
    <p:sldId xmlns:r="http://schemas.openxmlformats.org/officeDocument/2006/relationships" id="256" r:id="R38ec2272e9314c9e"/>
    <p:sldId xmlns:r="http://schemas.openxmlformats.org/officeDocument/2006/relationships" id="257" r:id="R8c709be46b024e80"/>
    <p:sldId xmlns:r="http://schemas.openxmlformats.org/officeDocument/2006/relationships" id="258" r:id="Rd31e17069a264066"/>
    <p:sldId xmlns:r="http://schemas.openxmlformats.org/officeDocument/2006/relationships" id="259" r:id="Rf6d33c73f98d42d1"/>
    <p:sldId xmlns:r="http://schemas.openxmlformats.org/officeDocument/2006/relationships" id="260" r:id="R79dfe29fff934d83"/>
    <p:sldId xmlns:r="http://schemas.openxmlformats.org/officeDocument/2006/relationships" id="261" r:id="Rf1ddb91eff42490b"/>
    <p:sldId xmlns:r="http://schemas.openxmlformats.org/officeDocument/2006/relationships" id="262" r:id="R0c1e2c941ad4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de21534584b85" /><Relationship Type="http://schemas.openxmlformats.org/officeDocument/2006/relationships/slide" Target="/ppt/slides/slide1.xml" Id="R38ec2272e9314c9e" /><Relationship Type="http://schemas.openxmlformats.org/officeDocument/2006/relationships/slide" Target="/ppt/slides/slide2.xml" Id="R8c709be46b024e80" /><Relationship Type="http://schemas.openxmlformats.org/officeDocument/2006/relationships/slide" Target="/ppt/slides/slide3.xml" Id="Rd31e17069a264066" /><Relationship Type="http://schemas.openxmlformats.org/officeDocument/2006/relationships/slide" Target="/ppt/slides/slide4.xml" Id="Rf6d33c73f98d42d1" /><Relationship Type="http://schemas.openxmlformats.org/officeDocument/2006/relationships/slide" Target="/ppt/slides/slide5.xml" Id="R79dfe29fff934d83" /><Relationship Type="http://schemas.openxmlformats.org/officeDocument/2006/relationships/slide" Target="/ppt/slides/slide6.xml" Id="Rf1ddb91eff42490b" /><Relationship Type="http://schemas.openxmlformats.org/officeDocument/2006/relationships/slide" Target="/ppt/slides/slide7.xml" Id="R0c1e2c941ad4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b68d7c875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22ffac7f94f06" /><Relationship Type="http://schemas.openxmlformats.org/officeDocument/2006/relationships/theme" Target="/ppt/slideMasters/theme/theme1.xml" Id="R16184ee2cd2c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22ffac7f9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40babf2fd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63720df9b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4e9edda3d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d42e2339c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19e35d491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a0954a8340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86ebee5d0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Mules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erike0107@gmail.com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997 589 041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