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2bca1c0e3b4e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7c2bfefdb6432d"/>
  </p:sldMasterIdLst>
  <p:sldIdLst>
    <p:sldId xmlns:r="http://schemas.openxmlformats.org/officeDocument/2006/relationships" id="256" r:id="Rb2dea92290ea46b9"/>
    <p:sldId xmlns:r="http://schemas.openxmlformats.org/officeDocument/2006/relationships" id="257" r:id="Rb178e2f500a2416e"/>
    <p:sldId xmlns:r="http://schemas.openxmlformats.org/officeDocument/2006/relationships" id="258" r:id="Ra2d303d37c6e4561"/>
    <p:sldId xmlns:r="http://schemas.openxmlformats.org/officeDocument/2006/relationships" id="259" r:id="Rb61ba3e33b774224"/>
    <p:sldId xmlns:r="http://schemas.openxmlformats.org/officeDocument/2006/relationships" id="260" r:id="Rccd6060f5d774526"/>
    <p:sldId xmlns:r="http://schemas.openxmlformats.org/officeDocument/2006/relationships" id="261" r:id="Rce733bb2407b4b46"/>
    <p:sldId xmlns:r="http://schemas.openxmlformats.org/officeDocument/2006/relationships" id="262" r:id="R70e682b80b3f4d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7c2bfefdb6432d" /><Relationship Type="http://schemas.openxmlformats.org/officeDocument/2006/relationships/slide" Target="/ppt/slides/slide1.xml" Id="Rb2dea92290ea46b9" /><Relationship Type="http://schemas.openxmlformats.org/officeDocument/2006/relationships/slide" Target="/ppt/slides/slide2.xml" Id="Rb178e2f500a2416e" /><Relationship Type="http://schemas.openxmlformats.org/officeDocument/2006/relationships/slide" Target="/ppt/slides/slide3.xml" Id="Ra2d303d37c6e4561" /><Relationship Type="http://schemas.openxmlformats.org/officeDocument/2006/relationships/slide" Target="/ppt/slides/slide4.xml" Id="Rb61ba3e33b774224" /><Relationship Type="http://schemas.openxmlformats.org/officeDocument/2006/relationships/slide" Target="/ppt/slides/slide5.xml" Id="Rccd6060f5d774526" /><Relationship Type="http://schemas.openxmlformats.org/officeDocument/2006/relationships/slide" Target="/ppt/slides/slide6.xml" Id="Rce733bb2407b4b46" /><Relationship Type="http://schemas.openxmlformats.org/officeDocument/2006/relationships/slide" Target="/ppt/slides/slide7.xml" Id="R70e682b80b3f4d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6b41dff83447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ea3ea539d4c20" /><Relationship Type="http://schemas.openxmlformats.org/officeDocument/2006/relationships/theme" Target="/ppt/slideMasters/theme/theme1.xml" Id="R74543918f8bc4e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4ea3ea539d4c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d75922225249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91402b2df46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b77a5f8554b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a1f066f4b4e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e3e99dfac4e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f95e47d1bb4d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ce3f935ef4b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NERO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NERO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−28 159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474 214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1 411 333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2 383 432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ANTHEA CHRISTINA BARRANCO ARFF-PETTERSEN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NERO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 A. Pihls gate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anthea_christina@hotmail.com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997 603 222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NERO CAPITAL AS</a:t>
            </a:r>
          </a:p>
        </p:txBody>
      </p:sp>
    </p:spTree>
  </p:cSld>
  <p:clrMapOvr>
    <a:masterClrMapping xmlns:a="http://schemas.openxmlformats.org/drawingml/2006/main"/>
  </p:clrMapOvr>
</p:sld>
</file>