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060fb361c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ba9c61df54f78"/>
  </p:sldMasterIdLst>
  <p:sldIdLst>
    <p:sldId xmlns:r="http://schemas.openxmlformats.org/officeDocument/2006/relationships" id="256" r:id="R63f486b65d714176"/>
    <p:sldId xmlns:r="http://schemas.openxmlformats.org/officeDocument/2006/relationships" id="257" r:id="Re20149cb45204086"/>
    <p:sldId xmlns:r="http://schemas.openxmlformats.org/officeDocument/2006/relationships" id="258" r:id="R94f757ce8a5a4994"/>
    <p:sldId xmlns:r="http://schemas.openxmlformats.org/officeDocument/2006/relationships" id="259" r:id="R36c70629785e46ba"/>
    <p:sldId xmlns:r="http://schemas.openxmlformats.org/officeDocument/2006/relationships" id="260" r:id="R96fba7acb38c4655"/>
    <p:sldId xmlns:r="http://schemas.openxmlformats.org/officeDocument/2006/relationships" id="261" r:id="R1b3f84822a5a4f4b"/>
    <p:sldId xmlns:r="http://schemas.openxmlformats.org/officeDocument/2006/relationships" id="262" r:id="R02e31a46dcf2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ba9c61df54f78" /><Relationship Type="http://schemas.openxmlformats.org/officeDocument/2006/relationships/slide" Target="/ppt/slides/slide1.xml" Id="R63f486b65d714176" /><Relationship Type="http://schemas.openxmlformats.org/officeDocument/2006/relationships/slide" Target="/ppt/slides/slide2.xml" Id="Re20149cb45204086" /><Relationship Type="http://schemas.openxmlformats.org/officeDocument/2006/relationships/slide" Target="/ppt/slides/slide3.xml" Id="R94f757ce8a5a4994" /><Relationship Type="http://schemas.openxmlformats.org/officeDocument/2006/relationships/slide" Target="/ppt/slides/slide4.xml" Id="R36c70629785e46ba" /><Relationship Type="http://schemas.openxmlformats.org/officeDocument/2006/relationships/slide" Target="/ppt/slides/slide5.xml" Id="R96fba7acb38c4655" /><Relationship Type="http://schemas.openxmlformats.org/officeDocument/2006/relationships/slide" Target="/ppt/slides/slide6.xml" Id="R1b3f84822a5a4f4b" /><Relationship Type="http://schemas.openxmlformats.org/officeDocument/2006/relationships/slide" Target="/ppt/slides/slide7.xml" Id="R02e31a46dcf2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80ac5b929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fbcdb8524026" /><Relationship Type="http://schemas.openxmlformats.org/officeDocument/2006/relationships/theme" Target="/ppt/slideMasters/theme/theme1.xml" Id="R835b45cf74d1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8fbcdb852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0f8e6ef3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138bd91c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97601b569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5d543615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1584f4572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41be34898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477ba162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CARTER INVEST AS ble etablert [år] og holder til i Hvasser.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17 227 196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17 130 342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CAROLINA TOLL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ANDRE KJÆR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3148 Hvasser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