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04c7484a2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37148bdcf49f2"/>
  </p:sldMasterIdLst>
  <p:sldIdLst>
    <p:sldId xmlns:r="http://schemas.openxmlformats.org/officeDocument/2006/relationships" id="256" r:id="Rcaa4d3ec9bb842e1"/>
    <p:sldId xmlns:r="http://schemas.openxmlformats.org/officeDocument/2006/relationships" id="257" r:id="R643245cfaf4d48a3"/>
    <p:sldId xmlns:r="http://schemas.openxmlformats.org/officeDocument/2006/relationships" id="258" r:id="R7595842774624abf"/>
    <p:sldId xmlns:r="http://schemas.openxmlformats.org/officeDocument/2006/relationships" id="259" r:id="Ra5dbc8b92a4f477e"/>
    <p:sldId xmlns:r="http://schemas.openxmlformats.org/officeDocument/2006/relationships" id="260" r:id="R2f7a10f8015849d2"/>
    <p:sldId xmlns:r="http://schemas.openxmlformats.org/officeDocument/2006/relationships" id="261" r:id="Rb7f2be3dacaf4126"/>
    <p:sldId xmlns:r="http://schemas.openxmlformats.org/officeDocument/2006/relationships" id="262" r:id="R4e8d2bb93777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37148bdcf49f2" /><Relationship Type="http://schemas.openxmlformats.org/officeDocument/2006/relationships/slide" Target="/ppt/slides/slide1.xml" Id="Rcaa4d3ec9bb842e1" /><Relationship Type="http://schemas.openxmlformats.org/officeDocument/2006/relationships/slide" Target="/ppt/slides/slide2.xml" Id="R643245cfaf4d48a3" /><Relationship Type="http://schemas.openxmlformats.org/officeDocument/2006/relationships/slide" Target="/ppt/slides/slide3.xml" Id="R7595842774624abf" /><Relationship Type="http://schemas.openxmlformats.org/officeDocument/2006/relationships/slide" Target="/ppt/slides/slide4.xml" Id="Ra5dbc8b92a4f477e" /><Relationship Type="http://schemas.openxmlformats.org/officeDocument/2006/relationships/slide" Target="/ppt/slides/slide5.xml" Id="R2f7a10f8015849d2" /><Relationship Type="http://schemas.openxmlformats.org/officeDocument/2006/relationships/slide" Target="/ppt/slides/slide6.xml" Id="Rb7f2be3dacaf4126" /><Relationship Type="http://schemas.openxmlformats.org/officeDocument/2006/relationships/slide" Target="/ppt/slides/slide7.xml" Id="R4e8d2bb93777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a5254fcc8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c222900348ed" /><Relationship Type="http://schemas.openxmlformats.org/officeDocument/2006/relationships/theme" Target="/ppt/slideMasters/theme/theme1.xml" Id="R039e5d119928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5c2229003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efaa419e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f468d268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59202e8db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27cef2d2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4aecd70d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bded1cb3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6352eb48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7 820 331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LOHNE BENT DYRØY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