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d240a9f1e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bf2919dd84e2f"/>
  </p:sldMasterIdLst>
  <p:sldIdLst>
    <p:sldId xmlns:r="http://schemas.openxmlformats.org/officeDocument/2006/relationships" id="256" r:id="R61f8980ebd5642c4"/>
    <p:sldId xmlns:r="http://schemas.openxmlformats.org/officeDocument/2006/relationships" id="257" r:id="R329326702a324039"/>
    <p:sldId xmlns:r="http://schemas.openxmlformats.org/officeDocument/2006/relationships" id="258" r:id="R16d54b54453c4efc"/>
    <p:sldId xmlns:r="http://schemas.openxmlformats.org/officeDocument/2006/relationships" id="259" r:id="R8373bbd3bcdb406d"/>
    <p:sldId xmlns:r="http://schemas.openxmlformats.org/officeDocument/2006/relationships" id="260" r:id="Rf1b378b26ebd4785"/>
    <p:sldId xmlns:r="http://schemas.openxmlformats.org/officeDocument/2006/relationships" id="261" r:id="R1eccbab4e397452a"/>
    <p:sldId xmlns:r="http://schemas.openxmlformats.org/officeDocument/2006/relationships" id="262" r:id="R3d4fd67adff0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bf2919dd84e2f" /><Relationship Type="http://schemas.openxmlformats.org/officeDocument/2006/relationships/slide" Target="/ppt/slides/slide1.xml" Id="R61f8980ebd5642c4" /><Relationship Type="http://schemas.openxmlformats.org/officeDocument/2006/relationships/slide" Target="/ppt/slides/slide2.xml" Id="R329326702a324039" /><Relationship Type="http://schemas.openxmlformats.org/officeDocument/2006/relationships/slide" Target="/ppt/slides/slide3.xml" Id="R16d54b54453c4efc" /><Relationship Type="http://schemas.openxmlformats.org/officeDocument/2006/relationships/slide" Target="/ppt/slides/slide4.xml" Id="R8373bbd3bcdb406d" /><Relationship Type="http://schemas.openxmlformats.org/officeDocument/2006/relationships/slide" Target="/ppt/slides/slide5.xml" Id="Rf1b378b26ebd4785" /><Relationship Type="http://schemas.openxmlformats.org/officeDocument/2006/relationships/slide" Target="/ppt/slides/slide6.xml" Id="R1eccbab4e397452a" /><Relationship Type="http://schemas.openxmlformats.org/officeDocument/2006/relationships/slide" Target="/ppt/slides/slide7.xml" Id="R3d4fd67adff0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60bee3763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5f157cfc4471" /><Relationship Type="http://schemas.openxmlformats.org/officeDocument/2006/relationships/theme" Target="/ppt/slideMasters/theme/theme1.xml" Id="R876027bf5fb940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e5f157cfc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537728dd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a6ef7bc7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ff7b5e90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9b542b25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6e2bcfd7a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52780aa7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bb6eae86e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MAGNUS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BESSIE GADBORG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