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04bc49b9b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845534df14173"/>
  </p:sldMasterIdLst>
  <p:sldIdLst>
    <p:sldId xmlns:r="http://schemas.openxmlformats.org/officeDocument/2006/relationships" id="256" r:id="R7f0f5c12583a4f90"/>
    <p:sldId xmlns:r="http://schemas.openxmlformats.org/officeDocument/2006/relationships" id="257" r:id="Rdba93d2be309490a"/>
    <p:sldId xmlns:r="http://schemas.openxmlformats.org/officeDocument/2006/relationships" id="258" r:id="Rebcf3951aa3c42b1"/>
    <p:sldId xmlns:r="http://schemas.openxmlformats.org/officeDocument/2006/relationships" id="259" r:id="R5ad7a7c4e8124a4d"/>
    <p:sldId xmlns:r="http://schemas.openxmlformats.org/officeDocument/2006/relationships" id="260" r:id="R4692070d6739422c"/>
    <p:sldId xmlns:r="http://schemas.openxmlformats.org/officeDocument/2006/relationships" id="261" r:id="R101e72aa1fe84714"/>
    <p:sldId xmlns:r="http://schemas.openxmlformats.org/officeDocument/2006/relationships" id="262" r:id="R9d5ae45e7fc4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845534df14173" /><Relationship Type="http://schemas.openxmlformats.org/officeDocument/2006/relationships/slide" Target="/ppt/slides/slide1.xml" Id="R7f0f5c12583a4f90" /><Relationship Type="http://schemas.openxmlformats.org/officeDocument/2006/relationships/slide" Target="/ppt/slides/slide2.xml" Id="Rdba93d2be309490a" /><Relationship Type="http://schemas.openxmlformats.org/officeDocument/2006/relationships/slide" Target="/ppt/slides/slide3.xml" Id="Rebcf3951aa3c42b1" /><Relationship Type="http://schemas.openxmlformats.org/officeDocument/2006/relationships/slide" Target="/ppt/slides/slide4.xml" Id="R5ad7a7c4e8124a4d" /><Relationship Type="http://schemas.openxmlformats.org/officeDocument/2006/relationships/slide" Target="/ppt/slides/slide5.xml" Id="R4692070d6739422c" /><Relationship Type="http://schemas.openxmlformats.org/officeDocument/2006/relationships/slide" Target="/ppt/slides/slide6.xml" Id="R101e72aa1fe84714" /><Relationship Type="http://schemas.openxmlformats.org/officeDocument/2006/relationships/slide" Target="/ppt/slides/slide7.xml" Id="R9d5ae45e7fc4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c4d1da7dc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235e6201a4cbf" /><Relationship Type="http://schemas.openxmlformats.org/officeDocument/2006/relationships/theme" Target="/ppt/slideMasters/theme/theme1.xml" Id="Rdfb2b3a7c769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235e6201a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6f514fd98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d12507e5d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eed13e5444a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d25d33d79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6a978113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b11b85ff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f1f6717b42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64 351 348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1 178 899 308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1 277 138 740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HARTVIG JOHANNSON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