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32f8c61f1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1f9a2c4c94926"/>
  </p:sldMasterIdLst>
  <p:sldIdLst>
    <p:sldId xmlns:r="http://schemas.openxmlformats.org/officeDocument/2006/relationships" id="256" r:id="R39795d5c11a34c01"/>
    <p:sldId xmlns:r="http://schemas.openxmlformats.org/officeDocument/2006/relationships" id="257" r:id="R10867d668417469e"/>
    <p:sldId xmlns:r="http://schemas.openxmlformats.org/officeDocument/2006/relationships" id="258" r:id="Ra792c43d5156446d"/>
    <p:sldId xmlns:r="http://schemas.openxmlformats.org/officeDocument/2006/relationships" id="259" r:id="Rb6c761b340794492"/>
    <p:sldId xmlns:r="http://schemas.openxmlformats.org/officeDocument/2006/relationships" id="260" r:id="R42f07fa7c00447d5"/>
    <p:sldId xmlns:r="http://schemas.openxmlformats.org/officeDocument/2006/relationships" id="261" r:id="R1991bb498a19407c"/>
    <p:sldId xmlns:r="http://schemas.openxmlformats.org/officeDocument/2006/relationships" id="262" r:id="R1e08600c8a6b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1f9a2c4c94926" /><Relationship Type="http://schemas.openxmlformats.org/officeDocument/2006/relationships/slide" Target="/ppt/slides/slide1.xml" Id="R39795d5c11a34c01" /><Relationship Type="http://schemas.openxmlformats.org/officeDocument/2006/relationships/slide" Target="/ppt/slides/slide2.xml" Id="R10867d668417469e" /><Relationship Type="http://schemas.openxmlformats.org/officeDocument/2006/relationships/slide" Target="/ppt/slides/slide3.xml" Id="Ra792c43d5156446d" /><Relationship Type="http://schemas.openxmlformats.org/officeDocument/2006/relationships/slide" Target="/ppt/slides/slide4.xml" Id="Rb6c761b340794492" /><Relationship Type="http://schemas.openxmlformats.org/officeDocument/2006/relationships/slide" Target="/ppt/slides/slide5.xml" Id="R42f07fa7c00447d5" /><Relationship Type="http://schemas.openxmlformats.org/officeDocument/2006/relationships/slide" Target="/ppt/slides/slide6.xml" Id="R1991bb498a19407c" /><Relationship Type="http://schemas.openxmlformats.org/officeDocument/2006/relationships/slide" Target="/ppt/slides/slide7.xml" Id="R1e08600c8a6b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9d0171a50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56a11501341c4" /><Relationship Type="http://schemas.openxmlformats.org/officeDocument/2006/relationships/theme" Target="/ppt/slideMasters/theme/theme1.xml" Id="R712703547c74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56a115013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5098ba6d4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d7b1ee4bf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ecc2f2f58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7b0128b44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67bcb0239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8a720222b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2a9a547f0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3 162 739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ulf@hr-partner.no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