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b34fd97fb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c9a1ad4ec40c5"/>
  </p:sldMasterIdLst>
  <p:sldIdLst>
    <p:sldId xmlns:r="http://schemas.openxmlformats.org/officeDocument/2006/relationships" id="256" r:id="Rc3f5360c0ab74fe1"/>
    <p:sldId xmlns:r="http://schemas.openxmlformats.org/officeDocument/2006/relationships" id="257" r:id="R0f4fb5323ebf467d"/>
    <p:sldId xmlns:r="http://schemas.openxmlformats.org/officeDocument/2006/relationships" id="258" r:id="R30ef4108fd6549b6"/>
    <p:sldId xmlns:r="http://schemas.openxmlformats.org/officeDocument/2006/relationships" id="259" r:id="Rcdfb0022967f48b5"/>
    <p:sldId xmlns:r="http://schemas.openxmlformats.org/officeDocument/2006/relationships" id="260" r:id="Rda13305b04fc45e4"/>
    <p:sldId xmlns:r="http://schemas.openxmlformats.org/officeDocument/2006/relationships" id="261" r:id="Rc350486c7ab14e52"/>
    <p:sldId xmlns:r="http://schemas.openxmlformats.org/officeDocument/2006/relationships" id="262" r:id="Rf88b6166cf05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c9a1ad4ec40c5" /><Relationship Type="http://schemas.openxmlformats.org/officeDocument/2006/relationships/slide" Target="/ppt/slides/slide1.xml" Id="Rc3f5360c0ab74fe1" /><Relationship Type="http://schemas.openxmlformats.org/officeDocument/2006/relationships/slide" Target="/ppt/slides/slide2.xml" Id="R0f4fb5323ebf467d" /><Relationship Type="http://schemas.openxmlformats.org/officeDocument/2006/relationships/slide" Target="/ppt/slides/slide3.xml" Id="R30ef4108fd6549b6" /><Relationship Type="http://schemas.openxmlformats.org/officeDocument/2006/relationships/slide" Target="/ppt/slides/slide4.xml" Id="Rcdfb0022967f48b5" /><Relationship Type="http://schemas.openxmlformats.org/officeDocument/2006/relationships/slide" Target="/ppt/slides/slide5.xml" Id="Rda13305b04fc45e4" /><Relationship Type="http://schemas.openxmlformats.org/officeDocument/2006/relationships/slide" Target="/ppt/slides/slide6.xml" Id="Rc350486c7ab14e52" /><Relationship Type="http://schemas.openxmlformats.org/officeDocument/2006/relationships/slide" Target="/ppt/slides/slide7.xml" Id="Rf88b6166cf05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7829887e4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0405d5804bd7" /><Relationship Type="http://schemas.openxmlformats.org/officeDocument/2006/relationships/theme" Target="/ppt/slideMasters/theme/theme1.xml" Id="R534dcddfbf6c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b0405d580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02ba7462e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3abcdbba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5cd8b37ba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92325f511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cca9fe78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5cb426d4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ec63e506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REVISJON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9 493 404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NILS MAGNUS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BRÅVOLL TERJE SVEIN OLSEN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LOTHE EIRIK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TORDIS JOHANNE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OPEDAL KNUT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32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997 726 316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