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dbd173a471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12283d00834df2"/>
  </p:sldMasterIdLst>
  <p:sldIdLst>
    <p:sldId xmlns:r="http://schemas.openxmlformats.org/officeDocument/2006/relationships" id="256" r:id="R356c9fd337204b74"/>
    <p:sldId xmlns:r="http://schemas.openxmlformats.org/officeDocument/2006/relationships" id="257" r:id="R62c2b4502d0748dd"/>
    <p:sldId xmlns:r="http://schemas.openxmlformats.org/officeDocument/2006/relationships" id="258" r:id="Rfefd28aa5b9f485c"/>
    <p:sldId xmlns:r="http://schemas.openxmlformats.org/officeDocument/2006/relationships" id="259" r:id="Rd18b3dea48134ae6"/>
    <p:sldId xmlns:r="http://schemas.openxmlformats.org/officeDocument/2006/relationships" id="260" r:id="R46486c7ef54f44e0"/>
    <p:sldId xmlns:r="http://schemas.openxmlformats.org/officeDocument/2006/relationships" id="261" r:id="Rf2eb1dd6b90248e5"/>
    <p:sldId xmlns:r="http://schemas.openxmlformats.org/officeDocument/2006/relationships" id="262" r:id="Rfc9cb543b8ad4b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2283d00834df2" /><Relationship Type="http://schemas.openxmlformats.org/officeDocument/2006/relationships/slide" Target="/ppt/slides/slide1.xml" Id="R356c9fd337204b74" /><Relationship Type="http://schemas.openxmlformats.org/officeDocument/2006/relationships/slide" Target="/ppt/slides/slide2.xml" Id="R62c2b4502d0748dd" /><Relationship Type="http://schemas.openxmlformats.org/officeDocument/2006/relationships/slide" Target="/ppt/slides/slide3.xml" Id="Rfefd28aa5b9f485c" /><Relationship Type="http://schemas.openxmlformats.org/officeDocument/2006/relationships/slide" Target="/ppt/slides/slide4.xml" Id="Rd18b3dea48134ae6" /><Relationship Type="http://schemas.openxmlformats.org/officeDocument/2006/relationships/slide" Target="/ppt/slides/slide5.xml" Id="R46486c7ef54f44e0" /><Relationship Type="http://schemas.openxmlformats.org/officeDocument/2006/relationships/slide" Target="/ppt/slides/slide6.xml" Id="Rf2eb1dd6b90248e5" /><Relationship Type="http://schemas.openxmlformats.org/officeDocument/2006/relationships/slide" Target="/ppt/slides/slide7.xml" Id="Rfc9cb543b8ad4b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9b54d1f4f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8785f8fa8438a" /><Relationship Type="http://schemas.openxmlformats.org/officeDocument/2006/relationships/theme" Target="/ppt/slideMasters/theme/theme1.xml" Id="R6db903091df648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8785f8fa8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c0eb31dd9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60de6ea9444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ef90255c6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723d29240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84474388f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176db617849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007fa51cb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EK-HOLDING AS ble etablert [år] og holder til i Melandsjø.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67 968 236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88 776 473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KNUTSHAUG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Hopsjøåsen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7250 Melandsjø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997 732 510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