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93fbbe9d9e4a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644446182545ef"/>
  </p:sldMasterIdLst>
  <p:sldIdLst>
    <p:sldId xmlns:r="http://schemas.openxmlformats.org/officeDocument/2006/relationships" id="256" r:id="R6ab0ca9fb7e1421b"/>
    <p:sldId xmlns:r="http://schemas.openxmlformats.org/officeDocument/2006/relationships" id="257" r:id="Rde627efff4714df5"/>
    <p:sldId xmlns:r="http://schemas.openxmlformats.org/officeDocument/2006/relationships" id="258" r:id="R6d4732f33cdb4229"/>
    <p:sldId xmlns:r="http://schemas.openxmlformats.org/officeDocument/2006/relationships" id="259" r:id="R878f303f78e54988"/>
    <p:sldId xmlns:r="http://schemas.openxmlformats.org/officeDocument/2006/relationships" id="260" r:id="R0ff87618bdb54ab2"/>
    <p:sldId xmlns:r="http://schemas.openxmlformats.org/officeDocument/2006/relationships" id="261" r:id="R0c621c85724c40ee"/>
    <p:sldId xmlns:r="http://schemas.openxmlformats.org/officeDocument/2006/relationships" id="262" r:id="Rb7cd59e64d724b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644446182545ef" /><Relationship Type="http://schemas.openxmlformats.org/officeDocument/2006/relationships/slide" Target="/ppt/slides/slide1.xml" Id="R6ab0ca9fb7e1421b" /><Relationship Type="http://schemas.openxmlformats.org/officeDocument/2006/relationships/slide" Target="/ppt/slides/slide2.xml" Id="Rde627efff4714df5" /><Relationship Type="http://schemas.openxmlformats.org/officeDocument/2006/relationships/slide" Target="/ppt/slides/slide3.xml" Id="R6d4732f33cdb4229" /><Relationship Type="http://schemas.openxmlformats.org/officeDocument/2006/relationships/slide" Target="/ppt/slides/slide4.xml" Id="R878f303f78e54988" /><Relationship Type="http://schemas.openxmlformats.org/officeDocument/2006/relationships/slide" Target="/ppt/slides/slide5.xml" Id="R0ff87618bdb54ab2" /><Relationship Type="http://schemas.openxmlformats.org/officeDocument/2006/relationships/slide" Target="/ppt/slides/slide6.xml" Id="R0c621c85724c40ee" /><Relationship Type="http://schemas.openxmlformats.org/officeDocument/2006/relationships/slide" Target="/ppt/slides/slide7.xml" Id="Rb7cd59e64d724b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3694bd257042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dfcbf931548dc" /><Relationship Type="http://schemas.openxmlformats.org/officeDocument/2006/relationships/theme" Target="/ppt/slideMasters/theme/theme1.xml" Id="R6edc17b52c1844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4dfcbf931548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2be53785249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49abc7de140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af5a39baa4d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a3d04624c41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3b712fd6c4a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c04a8ab8c44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40f0ef2ea4c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PAVIN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PAVIN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PAVIN AS ble etablert [år] og holder til i Manstad.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PAVIN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PAVIN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PAVIN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330 012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122 267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4 462 654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30 992 362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31 048 774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PAVIN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ASBJØRN VINDEGG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JÆGER VINDEGG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KRUBBFELT JÆGER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KVITRAVN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MAGER HOLDING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ASBJØRN VINDEGG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PAVIN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Pål Asbjørn Vindegg, Lokalveien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1626 Manstad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pal@vindegg.com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997 742 230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PAVIN AS</a:t>
            </a:r>
          </a:p>
        </p:txBody>
      </p:sp>
    </p:spTree>
  </p:cSld>
  <p:clrMapOvr>
    <a:masterClrMapping xmlns:a="http://schemas.openxmlformats.org/drawingml/2006/main"/>
  </p:clrMapOvr>
</p:sld>
</file>