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18673aa6dd47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77f565773a4f2a"/>
  </p:sldMasterIdLst>
  <p:sldIdLst>
    <p:sldId xmlns:r="http://schemas.openxmlformats.org/officeDocument/2006/relationships" id="256" r:id="Rb0c288b9385d484d"/>
    <p:sldId xmlns:r="http://schemas.openxmlformats.org/officeDocument/2006/relationships" id="257" r:id="R0156a802f562479c"/>
    <p:sldId xmlns:r="http://schemas.openxmlformats.org/officeDocument/2006/relationships" id="258" r:id="R0c4770678b7448bd"/>
    <p:sldId xmlns:r="http://schemas.openxmlformats.org/officeDocument/2006/relationships" id="259" r:id="R683ce8388d1e4a28"/>
    <p:sldId xmlns:r="http://schemas.openxmlformats.org/officeDocument/2006/relationships" id="260" r:id="R82aa1831791d4409"/>
    <p:sldId xmlns:r="http://schemas.openxmlformats.org/officeDocument/2006/relationships" id="261" r:id="R2292e036b65e4e7b"/>
    <p:sldId xmlns:r="http://schemas.openxmlformats.org/officeDocument/2006/relationships" id="262" r:id="R0823ab3b38e54c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77f565773a4f2a" /><Relationship Type="http://schemas.openxmlformats.org/officeDocument/2006/relationships/slide" Target="/ppt/slides/slide1.xml" Id="Rb0c288b9385d484d" /><Relationship Type="http://schemas.openxmlformats.org/officeDocument/2006/relationships/slide" Target="/ppt/slides/slide2.xml" Id="R0156a802f562479c" /><Relationship Type="http://schemas.openxmlformats.org/officeDocument/2006/relationships/slide" Target="/ppt/slides/slide3.xml" Id="R0c4770678b7448bd" /><Relationship Type="http://schemas.openxmlformats.org/officeDocument/2006/relationships/slide" Target="/ppt/slides/slide4.xml" Id="R683ce8388d1e4a28" /><Relationship Type="http://schemas.openxmlformats.org/officeDocument/2006/relationships/slide" Target="/ppt/slides/slide5.xml" Id="R82aa1831791d4409" /><Relationship Type="http://schemas.openxmlformats.org/officeDocument/2006/relationships/slide" Target="/ppt/slides/slide6.xml" Id="R2292e036b65e4e7b" /><Relationship Type="http://schemas.openxmlformats.org/officeDocument/2006/relationships/slide" Target="/ppt/slides/slide7.xml" Id="R0823ab3b38e54c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5c575054a445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cdf8a8d1849de" /><Relationship Type="http://schemas.openxmlformats.org/officeDocument/2006/relationships/theme" Target="/ppt/slideMasters/theme/theme1.xml" Id="Rab27972d684f48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bcdf8a8d1849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45c13b1a946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ab07fccdf4e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24a99a67040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ee08173414f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1f4cb1b4d4c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d60ad366d4c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839658d3045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EINSTEIN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EINSTEIN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7 191 529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27 282 417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27 301 603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SLETMOE ARNSTEIN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v/Arnstein Sletmoe, Hollendergata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97 19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arnstein.sletmoe@hydro.com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997 743 504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