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126feb52c345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d7c8ef7d64409"/>
  </p:sldMasterIdLst>
  <p:sldIdLst>
    <p:sldId xmlns:r="http://schemas.openxmlformats.org/officeDocument/2006/relationships" id="256" r:id="R6d4ce7d3b0e94907"/>
    <p:sldId xmlns:r="http://schemas.openxmlformats.org/officeDocument/2006/relationships" id="257" r:id="R92080d8b5e114cf0"/>
    <p:sldId xmlns:r="http://schemas.openxmlformats.org/officeDocument/2006/relationships" id="258" r:id="R86ec55d56a6941d2"/>
    <p:sldId xmlns:r="http://schemas.openxmlformats.org/officeDocument/2006/relationships" id="259" r:id="R663676b7fc274f46"/>
    <p:sldId xmlns:r="http://schemas.openxmlformats.org/officeDocument/2006/relationships" id="260" r:id="Rb9cbdd96ab6b46df"/>
    <p:sldId xmlns:r="http://schemas.openxmlformats.org/officeDocument/2006/relationships" id="261" r:id="Rf83a4a552b1d4833"/>
    <p:sldId xmlns:r="http://schemas.openxmlformats.org/officeDocument/2006/relationships" id="262" r:id="Rf7f35280361341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d7c8ef7d64409" /><Relationship Type="http://schemas.openxmlformats.org/officeDocument/2006/relationships/slide" Target="/ppt/slides/slide1.xml" Id="R6d4ce7d3b0e94907" /><Relationship Type="http://schemas.openxmlformats.org/officeDocument/2006/relationships/slide" Target="/ppt/slides/slide2.xml" Id="R92080d8b5e114cf0" /><Relationship Type="http://schemas.openxmlformats.org/officeDocument/2006/relationships/slide" Target="/ppt/slides/slide3.xml" Id="R86ec55d56a6941d2" /><Relationship Type="http://schemas.openxmlformats.org/officeDocument/2006/relationships/slide" Target="/ppt/slides/slide4.xml" Id="R663676b7fc274f46" /><Relationship Type="http://schemas.openxmlformats.org/officeDocument/2006/relationships/slide" Target="/ppt/slides/slide5.xml" Id="Rb9cbdd96ab6b46df" /><Relationship Type="http://schemas.openxmlformats.org/officeDocument/2006/relationships/slide" Target="/ppt/slides/slide6.xml" Id="Rf83a4a552b1d4833" /><Relationship Type="http://schemas.openxmlformats.org/officeDocument/2006/relationships/slide" Target="/ppt/slides/slide7.xml" Id="Rf7f35280361341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1ed93b11748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79ca44aea41bc" /><Relationship Type="http://schemas.openxmlformats.org/officeDocument/2006/relationships/theme" Target="/ppt/slideMasters/theme/theme1.xml" Id="R7f99e5b4e79442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a79ca44aea41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3f7e1c5e447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2ede3857e45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9e295757d4e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88bb0ba6b48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e9043cb4645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afe6ca33a4e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795b3ae4a44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REGNSKAPSKONTORET STOKKE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STOKKE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14 984 754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2 754 427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6 063 867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BDL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FLAATNES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 AASE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felles@rsks.no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997 746 848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