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7e3335b7f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f96a1f9ef4442"/>
  </p:sldMasterIdLst>
  <p:sldIdLst>
    <p:sldId xmlns:r="http://schemas.openxmlformats.org/officeDocument/2006/relationships" id="256" r:id="R5b737fea031440fe"/>
    <p:sldId xmlns:r="http://schemas.openxmlformats.org/officeDocument/2006/relationships" id="257" r:id="R8f609cecb11143b0"/>
    <p:sldId xmlns:r="http://schemas.openxmlformats.org/officeDocument/2006/relationships" id="258" r:id="Rb2b069af05464c05"/>
    <p:sldId xmlns:r="http://schemas.openxmlformats.org/officeDocument/2006/relationships" id="259" r:id="R3729ba1b4c6a460e"/>
    <p:sldId xmlns:r="http://schemas.openxmlformats.org/officeDocument/2006/relationships" id="260" r:id="Rf447d532e1794feb"/>
    <p:sldId xmlns:r="http://schemas.openxmlformats.org/officeDocument/2006/relationships" id="261" r:id="Rec0471bc8cde4b14"/>
    <p:sldId xmlns:r="http://schemas.openxmlformats.org/officeDocument/2006/relationships" id="262" r:id="R4e151fdb8a63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f96a1f9ef4442" /><Relationship Type="http://schemas.openxmlformats.org/officeDocument/2006/relationships/slide" Target="/ppt/slides/slide1.xml" Id="R5b737fea031440fe" /><Relationship Type="http://schemas.openxmlformats.org/officeDocument/2006/relationships/slide" Target="/ppt/slides/slide2.xml" Id="R8f609cecb11143b0" /><Relationship Type="http://schemas.openxmlformats.org/officeDocument/2006/relationships/slide" Target="/ppt/slides/slide3.xml" Id="Rb2b069af05464c05" /><Relationship Type="http://schemas.openxmlformats.org/officeDocument/2006/relationships/slide" Target="/ppt/slides/slide4.xml" Id="R3729ba1b4c6a460e" /><Relationship Type="http://schemas.openxmlformats.org/officeDocument/2006/relationships/slide" Target="/ppt/slides/slide5.xml" Id="Rf447d532e1794feb" /><Relationship Type="http://schemas.openxmlformats.org/officeDocument/2006/relationships/slide" Target="/ppt/slides/slide6.xml" Id="Rec0471bc8cde4b14" /><Relationship Type="http://schemas.openxmlformats.org/officeDocument/2006/relationships/slide" Target="/ppt/slides/slide7.xml" Id="R4e151fdb8a63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5298b403a4b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0069e453b4aba" /><Relationship Type="http://schemas.openxmlformats.org/officeDocument/2006/relationships/theme" Target="/ppt/slideMasters/theme/theme1.xml" Id="Rb907e5f90791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d0069e453b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de6269b54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765ed60ae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0c3467ff0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da935dde6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b800cb4a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a9e3229084d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8260cb1e3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VIGNES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1 328 031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HELEN FLESJÅ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Kvitevikvegen 387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leif@brewery.no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997 756 479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VIGNES AS</a:t>
            </a:r>
          </a:p>
        </p:txBody>
      </p:sp>
    </p:spTree>
  </p:cSld>
  <p:clrMapOvr>
    <a:masterClrMapping xmlns:a="http://schemas.openxmlformats.org/drawingml/2006/main"/>
  </p:clrMapOvr>
</p:sld>
</file>