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6cd7102b38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8ca8127f44567"/>
  </p:sldMasterIdLst>
  <p:sldIdLst>
    <p:sldId xmlns:r="http://schemas.openxmlformats.org/officeDocument/2006/relationships" id="256" r:id="R071cb7c2de9f4794"/>
    <p:sldId xmlns:r="http://schemas.openxmlformats.org/officeDocument/2006/relationships" id="257" r:id="Rdbc09f6739f84229"/>
    <p:sldId xmlns:r="http://schemas.openxmlformats.org/officeDocument/2006/relationships" id="258" r:id="Rfad08c5162b84a8d"/>
    <p:sldId xmlns:r="http://schemas.openxmlformats.org/officeDocument/2006/relationships" id="259" r:id="R5c52cf04c98a4eb6"/>
    <p:sldId xmlns:r="http://schemas.openxmlformats.org/officeDocument/2006/relationships" id="260" r:id="R4d9e9b9412e34d2f"/>
    <p:sldId xmlns:r="http://schemas.openxmlformats.org/officeDocument/2006/relationships" id="261" r:id="R11def14d35624b3d"/>
    <p:sldId xmlns:r="http://schemas.openxmlformats.org/officeDocument/2006/relationships" id="262" r:id="R37697f04ad60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8ca8127f44567" /><Relationship Type="http://schemas.openxmlformats.org/officeDocument/2006/relationships/slide" Target="/ppt/slides/slide1.xml" Id="R071cb7c2de9f4794" /><Relationship Type="http://schemas.openxmlformats.org/officeDocument/2006/relationships/slide" Target="/ppt/slides/slide2.xml" Id="Rdbc09f6739f84229" /><Relationship Type="http://schemas.openxmlformats.org/officeDocument/2006/relationships/slide" Target="/ppt/slides/slide3.xml" Id="Rfad08c5162b84a8d" /><Relationship Type="http://schemas.openxmlformats.org/officeDocument/2006/relationships/slide" Target="/ppt/slides/slide4.xml" Id="R5c52cf04c98a4eb6" /><Relationship Type="http://schemas.openxmlformats.org/officeDocument/2006/relationships/slide" Target="/ppt/slides/slide5.xml" Id="R4d9e9b9412e34d2f" /><Relationship Type="http://schemas.openxmlformats.org/officeDocument/2006/relationships/slide" Target="/ppt/slides/slide6.xml" Id="R11def14d35624b3d" /><Relationship Type="http://schemas.openxmlformats.org/officeDocument/2006/relationships/slide" Target="/ppt/slides/slide7.xml" Id="R37697f04ad60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0c2adb1ab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a2bb1d5d94db3" /><Relationship Type="http://schemas.openxmlformats.org/officeDocument/2006/relationships/theme" Target="/ppt/slideMasters/theme/theme1.xml" Id="R2b090fc535e649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a2bb1d5d9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3952fd1f843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4ba078174a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c529db2d2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64794a909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0fe337c96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b4f1e21f44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9ea23b854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DOVRE REVISJON AS ble etablert [år] og holder til i Dovre.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1 593 632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RUDILØKKEN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Rudiløkken Søre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2662 Dovre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997 770 927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DOVRE REVISJON AS</a:t>
            </a:r>
          </a:p>
        </p:txBody>
      </p:sp>
    </p:spTree>
  </p:cSld>
  <p:clrMapOvr>
    <a:masterClrMapping xmlns:a="http://schemas.openxmlformats.org/drawingml/2006/main"/>
  </p:clrMapOvr>
</p:sld>
</file>