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9569942fb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df8fdb6f04b67"/>
  </p:sldMasterIdLst>
  <p:sldIdLst>
    <p:sldId xmlns:r="http://schemas.openxmlformats.org/officeDocument/2006/relationships" id="256" r:id="R4cd6cae22b934fb1"/>
    <p:sldId xmlns:r="http://schemas.openxmlformats.org/officeDocument/2006/relationships" id="257" r:id="Rcc3d977a4e844b0a"/>
    <p:sldId xmlns:r="http://schemas.openxmlformats.org/officeDocument/2006/relationships" id="258" r:id="Rb83397479ae44d29"/>
    <p:sldId xmlns:r="http://schemas.openxmlformats.org/officeDocument/2006/relationships" id="259" r:id="R97fad16aa02840a4"/>
    <p:sldId xmlns:r="http://schemas.openxmlformats.org/officeDocument/2006/relationships" id="260" r:id="R074e3921eca34e43"/>
    <p:sldId xmlns:r="http://schemas.openxmlformats.org/officeDocument/2006/relationships" id="261" r:id="R541259056f124ec2"/>
    <p:sldId xmlns:r="http://schemas.openxmlformats.org/officeDocument/2006/relationships" id="262" r:id="R2370ac2c3eb1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df8fdb6f04b67" /><Relationship Type="http://schemas.openxmlformats.org/officeDocument/2006/relationships/slide" Target="/ppt/slides/slide1.xml" Id="R4cd6cae22b934fb1" /><Relationship Type="http://schemas.openxmlformats.org/officeDocument/2006/relationships/slide" Target="/ppt/slides/slide2.xml" Id="Rcc3d977a4e844b0a" /><Relationship Type="http://schemas.openxmlformats.org/officeDocument/2006/relationships/slide" Target="/ppt/slides/slide3.xml" Id="Rb83397479ae44d29" /><Relationship Type="http://schemas.openxmlformats.org/officeDocument/2006/relationships/slide" Target="/ppt/slides/slide4.xml" Id="R97fad16aa02840a4" /><Relationship Type="http://schemas.openxmlformats.org/officeDocument/2006/relationships/slide" Target="/ppt/slides/slide5.xml" Id="R074e3921eca34e43" /><Relationship Type="http://schemas.openxmlformats.org/officeDocument/2006/relationships/slide" Target="/ppt/slides/slide6.xml" Id="R541259056f124ec2" /><Relationship Type="http://schemas.openxmlformats.org/officeDocument/2006/relationships/slide" Target="/ppt/slides/slide7.xml" Id="R2370ac2c3eb1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960a2ba18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df32d01554166" /><Relationship Type="http://schemas.openxmlformats.org/officeDocument/2006/relationships/theme" Target="/ppt/slideMasters/theme/theme1.xml" Id="R4ef2bd50d3e4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df32d0155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eb6f0354d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4cab305f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484449453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92d08fd1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1c58ac494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c1755af02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d6e396c50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LUNENCO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8 247 319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LUNDGREN FREDRIK BERNDT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Lundgren, Invento Kapitalforvaltning,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