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df2b0539c3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cc69708c664134"/>
  </p:sldMasterIdLst>
  <p:sldIdLst>
    <p:sldId xmlns:r="http://schemas.openxmlformats.org/officeDocument/2006/relationships" id="256" r:id="Rf497d8aef97d4724"/>
    <p:sldId xmlns:r="http://schemas.openxmlformats.org/officeDocument/2006/relationships" id="257" r:id="R78e4272a03864eae"/>
    <p:sldId xmlns:r="http://schemas.openxmlformats.org/officeDocument/2006/relationships" id="258" r:id="Ra79d9d881e634141"/>
    <p:sldId xmlns:r="http://schemas.openxmlformats.org/officeDocument/2006/relationships" id="259" r:id="R4fdf0b6dd76944cf"/>
    <p:sldId xmlns:r="http://schemas.openxmlformats.org/officeDocument/2006/relationships" id="260" r:id="R79ba015ee1904dd9"/>
    <p:sldId xmlns:r="http://schemas.openxmlformats.org/officeDocument/2006/relationships" id="261" r:id="Rdc76c41ff70e4fc8"/>
    <p:sldId xmlns:r="http://schemas.openxmlformats.org/officeDocument/2006/relationships" id="262" r:id="R76c5037a32294e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c69708c664134" /><Relationship Type="http://schemas.openxmlformats.org/officeDocument/2006/relationships/slide" Target="/ppt/slides/slide1.xml" Id="Rf497d8aef97d4724" /><Relationship Type="http://schemas.openxmlformats.org/officeDocument/2006/relationships/slide" Target="/ppt/slides/slide2.xml" Id="R78e4272a03864eae" /><Relationship Type="http://schemas.openxmlformats.org/officeDocument/2006/relationships/slide" Target="/ppt/slides/slide3.xml" Id="Ra79d9d881e634141" /><Relationship Type="http://schemas.openxmlformats.org/officeDocument/2006/relationships/slide" Target="/ppt/slides/slide4.xml" Id="R4fdf0b6dd76944cf" /><Relationship Type="http://schemas.openxmlformats.org/officeDocument/2006/relationships/slide" Target="/ppt/slides/slide5.xml" Id="R79ba015ee1904dd9" /><Relationship Type="http://schemas.openxmlformats.org/officeDocument/2006/relationships/slide" Target="/ppt/slides/slide6.xml" Id="Rdc76c41ff70e4fc8" /><Relationship Type="http://schemas.openxmlformats.org/officeDocument/2006/relationships/slide" Target="/ppt/slides/slide7.xml" Id="R76c5037a32294e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93886bdcd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0647706f445da" /><Relationship Type="http://schemas.openxmlformats.org/officeDocument/2006/relationships/theme" Target="/ppt/slideMasters/theme/theme1.xml" Id="R8fc22c62d58646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60647706f445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b1035c5a2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9c59d977441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ed459125244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e9eeb63e542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438c1d9b041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b39d156a44e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25c6f79c24a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27 707 906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6 643 471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14 104 291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997 820 266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