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af3e6e6d0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bc071a9f549ab"/>
  </p:sldMasterIdLst>
  <p:sldIdLst>
    <p:sldId xmlns:r="http://schemas.openxmlformats.org/officeDocument/2006/relationships" id="256" r:id="R924f354807694c11"/>
    <p:sldId xmlns:r="http://schemas.openxmlformats.org/officeDocument/2006/relationships" id="257" r:id="Ree3d40f0f54644a8"/>
    <p:sldId xmlns:r="http://schemas.openxmlformats.org/officeDocument/2006/relationships" id="258" r:id="R0471bb0bc28e436e"/>
    <p:sldId xmlns:r="http://schemas.openxmlformats.org/officeDocument/2006/relationships" id="259" r:id="R303e9009cf1746b7"/>
    <p:sldId xmlns:r="http://schemas.openxmlformats.org/officeDocument/2006/relationships" id="260" r:id="R1c3877b748964fb0"/>
    <p:sldId xmlns:r="http://schemas.openxmlformats.org/officeDocument/2006/relationships" id="261" r:id="Rf73ffa2892074987"/>
    <p:sldId xmlns:r="http://schemas.openxmlformats.org/officeDocument/2006/relationships" id="262" r:id="Reb04d98d8317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bc071a9f549ab" /><Relationship Type="http://schemas.openxmlformats.org/officeDocument/2006/relationships/slide" Target="/ppt/slides/slide1.xml" Id="R924f354807694c11" /><Relationship Type="http://schemas.openxmlformats.org/officeDocument/2006/relationships/slide" Target="/ppt/slides/slide2.xml" Id="Ree3d40f0f54644a8" /><Relationship Type="http://schemas.openxmlformats.org/officeDocument/2006/relationships/slide" Target="/ppt/slides/slide3.xml" Id="R0471bb0bc28e436e" /><Relationship Type="http://schemas.openxmlformats.org/officeDocument/2006/relationships/slide" Target="/ppt/slides/slide4.xml" Id="R303e9009cf1746b7" /><Relationship Type="http://schemas.openxmlformats.org/officeDocument/2006/relationships/slide" Target="/ppt/slides/slide5.xml" Id="R1c3877b748964fb0" /><Relationship Type="http://schemas.openxmlformats.org/officeDocument/2006/relationships/slide" Target="/ppt/slides/slide6.xml" Id="Rf73ffa2892074987" /><Relationship Type="http://schemas.openxmlformats.org/officeDocument/2006/relationships/slide" Target="/ppt/slides/slide7.xml" Id="Reb04d98d8317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81b318481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83da7c864d78" /><Relationship Type="http://schemas.openxmlformats.org/officeDocument/2006/relationships/theme" Target="/ppt/slideMasters/theme/theme1.xml" Id="R1d1e4021398d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283da7c86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a9fd8ee3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69d627b2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0259ada3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ee5b9c93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242491e9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e97e6ea6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fe425023f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CHRISTEN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