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15c23503c14c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443315f194fab"/>
  </p:sldMasterIdLst>
  <p:sldIdLst>
    <p:sldId xmlns:r="http://schemas.openxmlformats.org/officeDocument/2006/relationships" id="256" r:id="R812012ae1e4c431a"/>
    <p:sldId xmlns:r="http://schemas.openxmlformats.org/officeDocument/2006/relationships" id="257" r:id="R401ffc1f2a174074"/>
    <p:sldId xmlns:r="http://schemas.openxmlformats.org/officeDocument/2006/relationships" id="258" r:id="R434b891ef85a41fd"/>
    <p:sldId xmlns:r="http://schemas.openxmlformats.org/officeDocument/2006/relationships" id="259" r:id="R2ce5511b6cf24a1a"/>
    <p:sldId xmlns:r="http://schemas.openxmlformats.org/officeDocument/2006/relationships" id="260" r:id="Rb98c0e5ccad74d49"/>
    <p:sldId xmlns:r="http://schemas.openxmlformats.org/officeDocument/2006/relationships" id="261" r:id="R9f42c81971df4592"/>
    <p:sldId xmlns:r="http://schemas.openxmlformats.org/officeDocument/2006/relationships" id="262" r:id="R5408323f781f46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443315f194fab" /><Relationship Type="http://schemas.openxmlformats.org/officeDocument/2006/relationships/slide" Target="/ppt/slides/slide1.xml" Id="R812012ae1e4c431a" /><Relationship Type="http://schemas.openxmlformats.org/officeDocument/2006/relationships/slide" Target="/ppt/slides/slide2.xml" Id="R401ffc1f2a174074" /><Relationship Type="http://schemas.openxmlformats.org/officeDocument/2006/relationships/slide" Target="/ppt/slides/slide3.xml" Id="R434b891ef85a41fd" /><Relationship Type="http://schemas.openxmlformats.org/officeDocument/2006/relationships/slide" Target="/ppt/slides/slide4.xml" Id="R2ce5511b6cf24a1a" /><Relationship Type="http://schemas.openxmlformats.org/officeDocument/2006/relationships/slide" Target="/ppt/slides/slide5.xml" Id="Rb98c0e5ccad74d49" /><Relationship Type="http://schemas.openxmlformats.org/officeDocument/2006/relationships/slide" Target="/ppt/slides/slide6.xml" Id="R9f42c81971df4592" /><Relationship Type="http://schemas.openxmlformats.org/officeDocument/2006/relationships/slide" Target="/ppt/slides/slide7.xml" Id="R5408323f781f46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90ddd165884a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bd8f870464f10" /><Relationship Type="http://schemas.openxmlformats.org/officeDocument/2006/relationships/theme" Target="/ppt/slideMasters/theme/theme1.xml" Id="Rdbda539fae0e41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2bd8f870464f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89ae7489c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fbaa1e59c49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832ac605d49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0297ed59b40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cf91273554b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d67b4199748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01b0659ff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52 700 049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5 487 904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4 088 236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4 416 547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49 685 019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VKST TOPP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Regnbueplassen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997 862 945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VKST AS</a:t>
            </a:r>
          </a:p>
        </p:txBody>
      </p:sp>
    </p:spTree>
  </p:cSld>
  <p:clrMapOvr>
    <a:masterClrMapping xmlns:a="http://schemas.openxmlformats.org/drawingml/2006/main"/>
  </p:clrMapOvr>
</p:sld>
</file>