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416c1fe95240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90fb6380b8444b"/>
  </p:sldMasterIdLst>
  <p:sldIdLst>
    <p:sldId xmlns:r="http://schemas.openxmlformats.org/officeDocument/2006/relationships" id="256" r:id="Rb92d64b5435344e8"/>
    <p:sldId xmlns:r="http://schemas.openxmlformats.org/officeDocument/2006/relationships" id="257" r:id="Rbefe6aed24334b06"/>
    <p:sldId xmlns:r="http://schemas.openxmlformats.org/officeDocument/2006/relationships" id="258" r:id="R7e4babccc40340b3"/>
    <p:sldId xmlns:r="http://schemas.openxmlformats.org/officeDocument/2006/relationships" id="259" r:id="Rdae019c046474a20"/>
    <p:sldId xmlns:r="http://schemas.openxmlformats.org/officeDocument/2006/relationships" id="260" r:id="Rbde6bc99a62e40c7"/>
    <p:sldId xmlns:r="http://schemas.openxmlformats.org/officeDocument/2006/relationships" id="261" r:id="R387f05fad4614ed1"/>
    <p:sldId xmlns:r="http://schemas.openxmlformats.org/officeDocument/2006/relationships" id="262" r:id="R2b785035422b4b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0fb6380b8444b" /><Relationship Type="http://schemas.openxmlformats.org/officeDocument/2006/relationships/slide" Target="/ppt/slides/slide1.xml" Id="Rb92d64b5435344e8" /><Relationship Type="http://schemas.openxmlformats.org/officeDocument/2006/relationships/slide" Target="/ppt/slides/slide2.xml" Id="Rbefe6aed24334b06" /><Relationship Type="http://schemas.openxmlformats.org/officeDocument/2006/relationships/slide" Target="/ppt/slides/slide3.xml" Id="R7e4babccc40340b3" /><Relationship Type="http://schemas.openxmlformats.org/officeDocument/2006/relationships/slide" Target="/ppt/slides/slide4.xml" Id="Rdae019c046474a20" /><Relationship Type="http://schemas.openxmlformats.org/officeDocument/2006/relationships/slide" Target="/ppt/slides/slide5.xml" Id="Rbde6bc99a62e40c7" /><Relationship Type="http://schemas.openxmlformats.org/officeDocument/2006/relationships/slide" Target="/ppt/slides/slide6.xml" Id="R387f05fad4614ed1" /><Relationship Type="http://schemas.openxmlformats.org/officeDocument/2006/relationships/slide" Target="/ppt/slides/slide7.xml" Id="R2b785035422b4b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e1b2ce93a4d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c02312d1b433a" /><Relationship Type="http://schemas.openxmlformats.org/officeDocument/2006/relationships/theme" Target="/ppt/slideMasters/theme/theme1.xml" Id="R2b271d58dd424b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dc02312d1b43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d177d9ff443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a0ce2256a41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f539fc14c4b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5431817264f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22cf56c494c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6e11b79104a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63c8f2a1e44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KONVALL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999 729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4 754 526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4 790 221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HOLTEBEKK KJELL BØRRE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B. Holtebekk, Hesnesveien 282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4885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997 864 867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