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64214d34d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623d9add744ef"/>
  </p:sldMasterIdLst>
  <p:sldIdLst>
    <p:sldId xmlns:r="http://schemas.openxmlformats.org/officeDocument/2006/relationships" id="256" r:id="Rb8549535cee04d1a"/>
    <p:sldId xmlns:r="http://schemas.openxmlformats.org/officeDocument/2006/relationships" id="257" r:id="R7fa78d9a04b847e1"/>
    <p:sldId xmlns:r="http://schemas.openxmlformats.org/officeDocument/2006/relationships" id="258" r:id="R692be5502c7a4c57"/>
    <p:sldId xmlns:r="http://schemas.openxmlformats.org/officeDocument/2006/relationships" id="259" r:id="R193e09866be742d8"/>
    <p:sldId xmlns:r="http://schemas.openxmlformats.org/officeDocument/2006/relationships" id="260" r:id="R9cfe1f5775db4d9b"/>
    <p:sldId xmlns:r="http://schemas.openxmlformats.org/officeDocument/2006/relationships" id="261" r:id="Rbc4d96be5d834144"/>
    <p:sldId xmlns:r="http://schemas.openxmlformats.org/officeDocument/2006/relationships" id="262" r:id="Ref5343ac89f7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623d9add744ef" /><Relationship Type="http://schemas.openxmlformats.org/officeDocument/2006/relationships/slide" Target="/ppt/slides/slide1.xml" Id="Rb8549535cee04d1a" /><Relationship Type="http://schemas.openxmlformats.org/officeDocument/2006/relationships/slide" Target="/ppt/slides/slide2.xml" Id="R7fa78d9a04b847e1" /><Relationship Type="http://schemas.openxmlformats.org/officeDocument/2006/relationships/slide" Target="/ppt/slides/slide3.xml" Id="R692be5502c7a4c57" /><Relationship Type="http://schemas.openxmlformats.org/officeDocument/2006/relationships/slide" Target="/ppt/slides/slide4.xml" Id="R193e09866be742d8" /><Relationship Type="http://schemas.openxmlformats.org/officeDocument/2006/relationships/slide" Target="/ppt/slides/slide5.xml" Id="R9cfe1f5775db4d9b" /><Relationship Type="http://schemas.openxmlformats.org/officeDocument/2006/relationships/slide" Target="/ppt/slides/slide6.xml" Id="Rbc4d96be5d834144" /><Relationship Type="http://schemas.openxmlformats.org/officeDocument/2006/relationships/slide" Target="/ppt/slides/slide7.xml" Id="Ref5343ac89f7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4f08c9e68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7514cb0b4825" /><Relationship Type="http://schemas.openxmlformats.org/officeDocument/2006/relationships/theme" Target="/ppt/slideMasters/theme/theme1.xml" Id="R6ee51cde5acf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57514cb0b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460b3ccd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39e4781f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16a7cc5e9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69b90f26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c0f2346a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90dfa40d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7c509a74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