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b5145aa8b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c6431cbaf43d3"/>
  </p:sldMasterIdLst>
  <p:sldIdLst>
    <p:sldId xmlns:r="http://schemas.openxmlformats.org/officeDocument/2006/relationships" id="256" r:id="R7e26111ca4a84810"/>
    <p:sldId xmlns:r="http://schemas.openxmlformats.org/officeDocument/2006/relationships" id="257" r:id="Re7b91864c96549ee"/>
    <p:sldId xmlns:r="http://schemas.openxmlformats.org/officeDocument/2006/relationships" id="258" r:id="Rd84697774d7440d5"/>
    <p:sldId xmlns:r="http://schemas.openxmlformats.org/officeDocument/2006/relationships" id="259" r:id="R9a6e6bd587eb412e"/>
    <p:sldId xmlns:r="http://schemas.openxmlformats.org/officeDocument/2006/relationships" id="260" r:id="R516c27ea06b04035"/>
    <p:sldId xmlns:r="http://schemas.openxmlformats.org/officeDocument/2006/relationships" id="261" r:id="R1f07ea12ea574cd0"/>
    <p:sldId xmlns:r="http://schemas.openxmlformats.org/officeDocument/2006/relationships" id="262" r:id="Rfd87ab96e31e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6431cbaf43d3" /><Relationship Type="http://schemas.openxmlformats.org/officeDocument/2006/relationships/slide" Target="/ppt/slides/slide1.xml" Id="R7e26111ca4a84810" /><Relationship Type="http://schemas.openxmlformats.org/officeDocument/2006/relationships/slide" Target="/ppt/slides/slide2.xml" Id="Re7b91864c96549ee" /><Relationship Type="http://schemas.openxmlformats.org/officeDocument/2006/relationships/slide" Target="/ppt/slides/slide3.xml" Id="Rd84697774d7440d5" /><Relationship Type="http://schemas.openxmlformats.org/officeDocument/2006/relationships/slide" Target="/ppt/slides/slide4.xml" Id="R9a6e6bd587eb412e" /><Relationship Type="http://schemas.openxmlformats.org/officeDocument/2006/relationships/slide" Target="/ppt/slides/slide5.xml" Id="R516c27ea06b04035" /><Relationship Type="http://schemas.openxmlformats.org/officeDocument/2006/relationships/slide" Target="/ppt/slides/slide6.xml" Id="R1f07ea12ea574cd0" /><Relationship Type="http://schemas.openxmlformats.org/officeDocument/2006/relationships/slide" Target="/ppt/slides/slide7.xml" Id="Rfd87ab96e31e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789ab0662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f6d6fe574473" /><Relationship Type="http://schemas.openxmlformats.org/officeDocument/2006/relationships/theme" Target="/ppt/slideMasters/theme/theme1.xml" Id="R4ce3c33efc3d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5f6d6fe57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d5438f6c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e9904b4e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ab69b5882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f4e0cb67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a163a470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1bc8c8d2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21fd9ec5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