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e93e1d133a4f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6aac58b75e4c31"/>
  </p:sldMasterIdLst>
  <p:sldIdLst>
    <p:sldId xmlns:r="http://schemas.openxmlformats.org/officeDocument/2006/relationships" id="256" r:id="Rc393301ab3944c0a"/>
    <p:sldId xmlns:r="http://schemas.openxmlformats.org/officeDocument/2006/relationships" id="257" r:id="R50d72f5489fd441d"/>
    <p:sldId xmlns:r="http://schemas.openxmlformats.org/officeDocument/2006/relationships" id="258" r:id="R4ef86a7cde4f4507"/>
    <p:sldId xmlns:r="http://schemas.openxmlformats.org/officeDocument/2006/relationships" id="259" r:id="R87c0fa8ac7714f08"/>
    <p:sldId xmlns:r="http://schemas.openxmlformats.org/officeDocument/2006/relationships" id="260" r:id="Ra5e562d2505141f7"/>
    <p:sldId xmlns:r="http://schemas.openxmlformats.org/officeDocument/2006/relationships" id="261" r:id="Rd372d23e241a46ca"/>
    <p:sldId xmlns:r="http://schemas.openxmlformats.org/officeDocument/2006/relationships" id="262" r:id="R0229fa893a6846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6aac58b75e4c31" /><Relationship Type="http://schemas.openxmlformats.org/officeDocument/2006/relationships/slide" Target="/ppt/slides/slide1.xml" Id="Rc393301ab3944c0a" /><Relationship Type="http://schemas.openxmlformats.org/officeDocument/2006/relationships/slide" Target="/ppt/slides/slide2.xml" Id="R50d72f5489fd441d" /><Relationship Type="http://schemas.openxmlformats.org/officeDocument/2006/relationships/slide" Target="/ppt/slides/slide3.xml" Id="R4ef86a7cde4f4507" /><Relationship Type="http://schemas.openxmlformats.org/officeDocument/2006/relationships/slide" Target="/ppt/slides/slide4.xml" Id="R87c0fa8ac7714f08" /><Relationship Type="http://schemas.openxmlformats.org/officeDocument/2006/relationships/slide" Target="/ppt/slides/slide5.xml" Id="Ra5e562d2505141f7" /><Relationship Type="http://schemas.openxmlformats.org/officeDocument/2006/relationships/slide" Target="/ppt/slides/slide6.xml" Id="Rd372d23e241a46ca" /><Relationship Type="http://schemas.openxmlformats.org/officeDocument/2006/relationships/slide" Target="/ppt/slides/slide7.xml" Id="R0229fa893a6846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495940e53744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ba26990974b51" /><Relationship Type="http://schemas.openxmlformats.org/officeDocument/2006/relationships/theme" Target="/ppt/slideMasters/theme/theme1.xml" Id="R4011faf9d52c4e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dba26990974b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6908a987b42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5c5eee73349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588503f2d49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b8073e9354d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e1237a0fa4b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d3ff0f2b743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e916129df49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9 278 285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9 380 953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BIRGER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997 964 004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