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8eaa934c8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ae23c9d5354f1d"/>
  </p:sldMasterIdLst>
  <p:sldIdLst>
    <p:sldId xmlns:r="http://schemas.openxmlformats.org/officeDocument/2006/relationships" id="256" r:id="R44c234ead989463d"/>
    <p:sldId xmlns:r="http://schemas.openxmlformats.org/officeDocument/2006/relationships" id="257" r:id="R500fe685c47242d3"/>
    <p:sldId xmlns:r="http://schemas.openxmlformats.org/officeDocument/2006/relationships" id="258" r:id="Rdbcfb80bb48c49f2"/>
    <p:sldId xmlns:r="http://schemas.openxmlformats.org/officeDocument/2006/relationships" id="259" r:id="Rbd72fa15016d460f"/>
    <p:sldId xmlns:r="http://schemas.openxmlformats.org/officeDocument/2006/relationships" id="260" r:id="Rf31da332184f4785"/>
    <p:sldId xmlns:r="http://schemas.openxmlformats.org/officeDocument/2006/relationships" id="261" r:id="R2bdc75f935694b53"/>
    <p:sldId xmlns:r="http://schemas.openxmlformats.org/officeDocument/2006/relationships" id="262" r:id="R6e3e19e9644f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e23c9d5354f1d" /><Relationship Type="http://schemas.openxmlformats.org/officeDocument/2006/relationships/slide" Target="/ppt/slides/slide1.xml" Id="R44c234ead989463d" /><Relationship Type="http://schemas.openxmlformats.org/officeDocument/2006/relationships/slide" Target="/ppt/slides/slide2.xml" Id="R500fe685c47242d3" /><Relationship Type="http://schemas.openxmlformats.org/officeDocument/2006/relationships/slide" Target="/ppt/slides/slide3.xml" Id="Rdbcfb80bb48c49f2" /><Relationship Type="http://schemas.openxmlformats.org/officeDocument/2006/relationships/slide" Target="/ppt/slides/slide4.xml" Id="Rbd72fa15016d460f" /><Relationship Type="http://schemas.openxmlformats.org/officeDocument/2006/relationships/slide" Target="/ppt/slides/slide5.xml" Id="Rf31da332184f4785" /><Relationship Type="http://schemas.openxmlformats.org/officeDocument/2006/relationships/slide" Target="/ppt/slides/slide6.xml" Id="R2bdc75f935694b53" /><Relationship Type="http://schemas.openxmlformats.org/officeDocument/2006/relationships/slide" Target="/ppt/slides/slide7.xml" Id="R6e3e19e9644f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1986252a2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13955909f46e7" /><Relationship Type="http://schemas.openxmlformats.org/officeDocument/2006/relationships/theme" Target="/ppt/slideMasters/theme/theme1.xml" Id="R560786f457aa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e13955909f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5de7f6ca3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bc05daa6a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d71fc063e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042bdc170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506203dc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cd820fd394c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828f7edc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BYGDEVOLL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ØYVIND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Barkanesvegen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997 971 175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