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4bce768ffe4a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f0a404d7104f92"/>
  </p:sldMasterIdLst>
  <p:sldIdLst>
    <p:sldId xmlns:r="http://schemas.openxmlformats.org/officeDocument/2006/relationships" id="256" r:id="R91fa7e872f784a1d"/>
    <p:sldId xmlns:r="http://schemas.openxmlformats.org/officeDocument/2006/relationships" id="257" r:id="R7d3d81fe3e644320"/>
    <p:sldId xmlns:r="http://schemas.openxmlformats.org/officeDocument/2006/relationships" id="258" r:id="R8d082f42f27249f4"/>
    <p:sldId xmlns:r="http://schemas.openxmlformats.org/officeDocument/2006/relationships" id="259" r:id="R24a7f1f9f8884673"/>
    <p:sldId xmlns:r="http://schemas.openxmlformats.org/officeDocument/2006/relationships" id="260" r:id="Rc65a8e6ce464453b"/>
    <p:sldId xmlns:r="http://schemas.openxmlformats.org/officeDocument/2006/relationships" id="261" r:id="R95934d71d33d4b98"/>
    <p:sldId xmlns:r="http://schemas.openxmlformats.org/officeDocument/2006/relationships" id="262" r:id="R374a3478999648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f0a404d7104f92" /><Relationship Type="http://schemas.openxmlformats.org/officeDocument/2006/relationships/slide" Target="/ppt/slides/slide1.xml" Id="R91fa7e872f784a1d" /><Relationship Type="http://schemas.openxmlformats.org/officeDocument/2006/relationships/slide" Target="/ppt/slides/slide2.xml" Id="R7d3d81fe3e644320" /><Relationship Type="http://schemas.openxmlformats.org/officeDocument/2006/relationships/slide" Target="/ppt/slides/slide3.xml" Id="R8d082f42f27249f4" /><Relationship Type="http://schemas.openxmlformats.org/officeDocument/2006/relationships/slide" Target="/ppt/slides/slide4.xml" Id="R24a7f1f9f8884673" /><Relationship Type="http://schemas.openxmlformats.org/officeDocument/2006/relationships/slide" Target="/ppt/slides/slide5.xml" Id="Rc65a8e6ce464453b" /><Relationship Type="http://schemas.openxmlformats.org/officeDocument/2006/relationships/slide" Target="/ppt/slides/slide6.xml" Id="R95934d71d33d4b98" /><Relationship Type="http://schemas.openxmlformats.org/officeDocument/2006/relationships/slide" Target="/ppt/slides/slide7.xml" Id="R374a3478999648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84f9c242e40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7d14861cf465f" /><Relationship Type="http://schemas.openxmlformats.org/officeDocument/2006/relationships/theme" Target="/ppt/slideMasters/theme/theme1.xml" Id="Rd9abdaca76ff4e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d7d14861cf46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49ee81c9243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f7a44bfc946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109005dfd42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14b0a610045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e8694d22e44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777e7b1c541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6f448be0a45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RAVDAL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RAVDAL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576 050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2 426 827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RAVDAL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ANDRÉ RAVDAL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Sakkastadvika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997 976 606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