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4e56cee6244b9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9d00137e3104019"/>
  </p:sldMasterIdLst>
  <p:sldIdLst>
    <p:sldId xmlns:r="http://schemas.openxmlformats.org/officeDocument/2006/relationships" id="256" r:id="R3122d25537954890"/>
    <p:sldId xmlns:r="http://schemas.openxmlformats.org/officeDocument/2006/relationships" id="257" r:id="R653c357cc68b4d5d"/>
    <p:sldId xmlns:r="http://schemas.openxmlformats.org/officeDocument/2006/relationships" id="258" r:id="R83ceab41cc9746dc"/>
    <p:sldId xmlns:r="http://schemas.openxmlformats.org/officeDocument/2006/relationships" id="259" r:id="R1b41a660a3fa4fe3"/>
    <p:sldId xmlns:r="http://schemas.openxmlformats.org/officeDocument/2006/relationships" id="260" r:id="R8d0616474c85447b"/>
    <p:sldId xmlns:r="http://schemas.openxmlformats.org/officeDocument/2006/relationships" id="261" r:id="R3b0385eea4c14f89"/>
    <p:sldId xmlns:r="http://schemas.openxmlformats.org/officeDocument/2006/relationships" id="262" r:id="Rd6ab4f3775a842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d00137e3104019" /><Relationship Type="http://schemas.openxmlformats.org/officeDocument/2006/relationships/slide" Target="/ppt/slides/slide1.xml" Id="R3122d25537954890" /><Relationship Type="http://schemas.openxmlformats.org/officeDocument/2006/relationships/slide" Target="/ppt/slides/slide2.xml" Id="R653c357cc68b4d5d" /><Relationship Type="http://schemas.openxmlformats.org/officeDocument/2006/relationships/slide" Target="/ppt/slides/slide3.xml" Id="R83ceab41cc9746dc" /><Relationship Type="http://schemas.openxmlformats.org/officeDocument/2006/relationships/slide" Target="/ppt/slides/slide4.xml" Id="R1b41a660a3fa4fe3" /><Relationship Type="http://schemas.openxmlformats.org/officeDocument/2006/relationships/slide" Target="/ppt/slides/slide5.xml" Id="R8d0616474c85447b" /><Relationship Type="http://schemas.openxmlformats.org/officeDocument/2006/relationships/slide" Target="/ppt/slides/slide6.xml" Id="R3b0385eea4c14f89" /><Relationship Type="http://schemas.openxmlformats.org/officeDocument/2006/relationships/slide" Target="/ppt/slides/slide7.xml" Id="Rd6ab4f3775a842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5b87128d6f4d7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d400452be8454d" /><Relationship Type="http://schemas.openxmlformats.org/officeDocument/2006/relationships/theme" Target="/ppt/slideMasters/theme/theme1.xml" Id="Red0011121bbd41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3d400452be845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186798243742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f063ee97cd43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4fa7594ca54c3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5a5fd9c9c84b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12c72284dc44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23b25af6c140d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8db98cd5df497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NITARO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NITARO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NITARO AS ble etablert [år] og holder til i Hommersåk.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NITARO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NITARO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NITARO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783 480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489 650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2 248 878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15 073 111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29 503 733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NITARO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 HAGA ARNTSEN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NITARO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Helge Arntsen, Øykhagen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4311 Hommersåk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997 994 019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NITARO AS</a:t>
            </a:r>
          </a:p>
        </p:txBody>
      </p:sp>
    </p:spTree>
  </p:cSld>
  <p:clrMapOvr>
    <a:masterClrMapping xmlns:a="http://schemas.openxmlformats.org/drawingml/2006/main"/>
  </p:clrMapOvr>
</p:sld>
</file>