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6657ea6b8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9bacff502423a"/>
  </p:sldMasterIdLst>
  <p:sldIdLst>
    <p:sldId xmlns:r="http://schemas.openxmlformats.org/officeDocument/2006/relationships" id="256" r:id="Rafbc51abc2094628"/>
    <p:sldId xmlns:r="http://schemas.openxmlformats.org/officeDocument/2006/relationships" id="257" r:id="R6a3207cf6fd14ea3"/>
    <p:sldId xmlns:r="http://schemas.openxmlformats.org/officeDocument/2006/relationships" id="258" r:id="Rdb0431ba99c94b54"/>
    <p:sldId xmlns:r="http://schemas.openxmlformats.org/officeDocument/2006/relationships" id="259" r:id="R5aa52674bab44889"/>
    <p:sldId xmlns:r="http://schemas.openxmlformats.org/officeDocument/2006/relationships" id="260" r:id="Rbb6cad3355c64030"/>
    <p:sldId xmlns:r="http://schemas.openxmlformats.org/officeDocument/2006/relationships" id="261" r:id="R2c200e707591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9bacff502423a" /><Relationship Type="http://schemas.openxmlformats.org/officeDocument/2006/relationships/slide" Target="/ppt/slides/slide1.xml" Id="Rafbc51abc2094628" /><Relationship Type="http://schemas.openxmlformats.org/officeDocument/2006/relationships/slide" Target="/ppt/slides/slide2.xml" Id="R6a3207cf6fd14ea3" /><Relationship Type="http://schemas.openxmlformats.org/officeDocument/2006/relationships/slide" Target="/ppt/slides/slide3.xml" Id="Rdb0431ba99c94b54" /><Relationship Type="http://schemas.openxmlformats.org/officeDocument/2006/relationships/slide" Target="/ppt/slides/slide4.xml" Id="R5aa52674bab44889" /><Relationship Type="http://schemas.openxmlformats.org/officeDocument/2006/relationships/slide" Target="/ppt/slides/slide5.xml" Id="Rbb6cad3355c64030" /><Relationship Type="http://schemas.openxmlformats.org/officeDocument/2006/relationships/slide" Target="/ppt/slides/slide6.xml" Id="R2c200e707591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6878076e8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f108ac9024f73" /><Relationship Type="http://schemas.openxmlformats.org/officeDocument/2006/relationships/theme" Target="/ppt/slideMasters/theme/theme1.xml" Id="R7044793b167a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f108ac902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b2e40ee43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7934fc56e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e1da84661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f0f13fd57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ede60c059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a751fad5f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WITZØES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WITZØES LEGAT STI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3 159 716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998 015 758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