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7a3a8cbe3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00d416fc174e48"/>
  </p:sldMasterIdLst>
  <p:sldIdLst>
    <p:sldId xmlns:r="http://schemas.openxmlformats.org/officeDocument/2006/relationships" id="256" r:id="R9ba42ee5f74a40a9"/>
    <p:sldId xmlns:r="http://schemas.openxmlformats.org/officeDocument/2006/relationships" id="257" r:id="R7044455263ac45f7"/>
    <p:sldId xmlns:r="http://schemas.openxmlformats.org/officeDocument/2006/relationships" id="258" r:id="Rf4980d2e5b5646ce"/>
    <p:sldId xmlns:r="http://schemas.openxmlformats.org/officeDocument/2006/relationships" id="259" r:id="Rae7be55c5d6d4d1a"/>
    <p:sldId xmlns:r="http://schemas.openxmlformats.org/officeDocument/2006/relationships" id="260" r:id="R57b24ef632104580"/>
    <p:sldId xmlns:r="http://schemas.openxmlformats.org/officeDocument/2006/relationships" id="261" r:id="R4e369465aba64fca"/>
    <p:sldId xmlns:r="http://schemas.openxmlformats.org/officeDocument/2006/relationships" id="262" r:id="R75d352c49ca446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00d416fc174e48" /><Relationship Type="http://schemas.openxmlformats.org/officeDocument/2006/relationships/slide" Target="/ppt/slides/slide1.xml" Id="R9ba42ee5f74a40a9" /><Relationship Type="http://schemas.openxmlformats.org/officeDocument/2006/relationships/slide" Target="/ppt/slides/slide2.xml" Id="R7044455263ac45f7" /><Relationship Type="http://schemas.openxmlformats.org/officeDocument/2006/relationships/slide" Target="/ppt/slides/slide3.xml" Id="Rf4980d2e5b5646ce" /><Relationship Type="http://schemas.openxmlformats.org/officeDocument/2006/relationships/slide" Target="/ppt/slides/slide4.xml" Id="Rae7be55c5d6d4d1a" /><Relationship Type="http://schemas.openxmlformats.org/officeDocument/2006/relationships/slide" Target="/ppt/slides/slide5.xml" Id="R57b24ef632104580" /><Relationship Type="http://schemas.openxmlformats.org/officeDocument/2006/relationships/slide" Target="/ppt/slides/slide6.xml" Id="R4e369465aba64fca" /><Relationship Type="http://schemas.openxmlformats.org/officeDocument/2006/relationships/slide" Target="/ppt/slides/slide7.xml" Id="R75d352c49ca446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b351e1ceb41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e797f5cd04835" /><Relationship Type="http://schemas.openxmlformats.org/officeDocument/2006/relationships/theme" Target="/ppt/slideMasters/theme/theme1.xml" Id="Rf66c7ef185364a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e797f5cd0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e773815c844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6e8b12261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9fd4f8023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d9f53044a47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b10aad756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937ff38c4f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d0795972141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 INVEST AS ble etablert [år] og holder til i Hjelset.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6 110 133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4 171 050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10 640 716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21 285 856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T-A INVEST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GEHITO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SOLBJØRHAUGEN AS  –  24,4 %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EMLOS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INVEST AS  –  11,6 %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6450 Hjelset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13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998 020 212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ALSTAD INVEST AS</a:t>
            </a:r>
          </a:p>
        </p:txBody>
      </p:sp>
    </p:spTree>
  </p:cSld>
  <p:clrMapOvr>
    <a:masterClrMapping xmlns:a="http://schemas.openxmlformats.org/drawingml/2006/main"/>
  </p:clrMapOvr>
</p:sld>
</file>