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52c4bc6fc449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2b45a5a671441d"/>
  </p:sldMasterIdLst>
  <p:sldIdLst>
    <p:sldId xmlns:r="http://schemas.openxmlformats.org/officeDocument/2006/relationships" id="256" r:id="R8faebcfa2c8c4d5c"/>
    <p:sldId xmlns:r="http://schemas.openxmlformats.org/officeDocument/2006/relationships" id="257" r:id="Rac926221e0b840e1"/>
    <p:sldId xmlns:r="http://schemas.openxmlformats.org/officeDocument/2006/relationships" id="258" r:id="R2e0156c0752f4b75"/>
    <p:sldId xmlns:r="http://schemas.openxmlformats.org/officeDocument/2006/relationships" id="259" r:id="R49d1742f03a148de"/>
    <p:sldId xmlns:r="http://schemas.openxmlformats.org/officeDocument/2006/relationships" id="260" r:id="Rd59eb1559a6c4c5a"/>
    <p:sldId xmlns:r="http://schemas.openxmlformats.org/officeDocument/2006/relationships" id="261" r:id="R00eead67519c4a10"/>
    <p:sldId xmlns:r="http://schemas.openxmlformats.org/officeDocument/2006/relationships" id="262" r:id="R3b620d9d9bdf4e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2b45a5a671441d" /><Relationship Type="http://schemas.openxmlformats.org/officeDocument/2006/relationships/slide" Target="/ppt/slides/slide1.xml" Id="R8faebcfa2c8c4d5c" /><Relationship Type="http://schemas.openxmlformats.org/officeDocument/2006/relationships/slide" Target="/ppt/slides/slide2.xml" Id="Rac926221e0b840e1" /><Relationship Type="http://schemas.openxmlformats.org/officeDocument/2006/relationships/slide" Target="/ppt/slides/slide3.xml" Id="R2e0156c0752f4b75" /><Relationship Type="http://schemas.openxmlformats.org/officeDocument/2006/relationships/slide" Target="/ppt/slides/slide4.xml" Id="R49d1742f03a148de" /><Relationship Type="http://schemas.openxmlformats.org/officeDocument/2006/relationships/slide" Target="/ppt/slides/slide5.xml" Id="Rd59eb1559a6c4c5a" /><Relationship Type="http://schemas.openxmlformats.org/officeDocument/2006/relationships/slide" Target="/ppt/slides/slide6.xml" Id="R00eead67519c4a10" /><Relationship Type="http://schemas.openxmlformats.org/officeDocument/2006/relationships/slide" Target="/ppt/slides/slide7.xml" Id="R3b620d9d9bdf4e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d16b5e19554c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26889a9cc419b" /><Relationship Type="http://schemas.openxmlformats.org/officeDocument/2006/relationships/theme" Target="/ppt/slideMasters/theme/theme1.xml" Id="R5553282bf02343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f26889a9cc41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0c156ad1c4a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ebd4dd8c048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78fd9cc764d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9b267cc0c4e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6bf400b524b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fd95c57de4b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ddf5a93ed45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LBM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LBM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−144 544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406 476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65 915 688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69 963 626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NICOLAUS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Clarksons Platou Real Estate AS, 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stn@clarksons.com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998 043 972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LBM INVEST AS</a:t>
            </a:r>
          </a:p>
        </p:txBody>
      </p:sp>
    </p:spTree>
  </p:cSld>
  <p:clrMapOvr>
    <a:masterClrMapping xmlns:a="http://schemas.openxmlformats.org/drawingml/2006/main"/>
  </p:clrMapOvr>
</p:sld>
</file>