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1e8d6bd84a47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a10786247948df"/>
  </p:sldMasterIdLst>
  <p:sldIdLst>
    <p:sldId xmlns:r="http://schemas.openxmlformats.org/officeDocument/2006/relationships" id="256" r:id="Reb9cd942b9a54544"/>
    <p:sldId xmlns:r="http://schemas.openxmlformats.org/officeDocument/2006/relationships" id="257" r:id="R249081eaadd84964"/>
    <p:sldId xmlns:r="http://schemas.openxmlformats.org/officeDocument/2006/relationships" id="258" r:id="R607db78e592b4a4b"/>
    <p:sldId xmlns:r="http://schemas.openxmlformats.org/officeDocument/2006/relationships" id="259" r:id="R73a2ace579784930"/>
    <p:sldId xmlns:r="http://schemas.openxmlformats.org/officeDocument/2006/relationships" id="260" r:id="R463b833a2b6a4bed"/>
    <p:sldId xmlns:r="http://schemas.openxmlformats.org/officeDocument/2006/relationships" id="261" r:id="R49da12f6eb4a48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a10786247948df" /><Relationship Type="http://schemas.openxmlformats.org/officeDocument/2006/relationships/slide" Target="/ppt/slides/slide1.xml" Id="Reb9cd942b9a54544" /><Relationship Type="http://schemas.openxmlformats.org/officeDocument/2006/relationships/slide" Target="/ppt/slides/slide2.xml" Id="R249081eaadd84964" /><Relationship Type="http://schemas.openxmlformats.org/officeDocument/2006/relationships/slide" Target="/ppt/slides/slide3.xml" Id="R607db78e592b4a4b" /><Relationship Type="http://schemas.openxmlformats.org/officeDocument/2006/relationships/slide" Target="/ppt/slides/slide4.xml" Id="R73a2ace579784930" /><Relationship Type="http://schemas.openxmlformats.org/officeDocument/2006/relationships/slide" Target="/ppt/slides/slide5.xml" Id="R463b833a2b6a4bed" /><Relationship Type="http://schemas.openxmlformats.org/officeDocument/2006/relationships/slide" Target="/ppt/slides/slide6.xml" Id="R49da12f6eb4a48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0b818a7aeb4f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8255e353344df" /><Relationship Type="http://schemas.openxmlformats.org/officeDocument/2006/relationships/theme" Target="/ppt/slideMasters/theme/theme1.xml" Id="R4c27c103622645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48255e353344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980fe790b4d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65ebce1ae4e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68ca7cb1b4e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8c6d6dfac41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4f0eb6ada4f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80c57594a45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