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4ffc964ed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289c783fd4613"/>
  </p:sldMasterIdLst>
  <p:sldIdLst>
    <p:sldId xmlns:r="http://schemas.openxmlformats.org/officeDocument/2006/relationships" id="256" r:id="R34f679ddfe2f4d80"/>
    <p:sldId xmlns:r="http://schemas.openxmlformats.org/officeDocument/2006/relationships" id="257" r:id="R159bfe6e596e4dee"/>
    <p:sldId xmlns:r="http://schemas.openxmlformats.org/officeDocument/2006/relationships" id="258" r:id="R901bf61ccf334552"/>
    <p:sldId xmlns:r="http://schemas.openxmlformats.org/officeDocument/2006/relationships" id="259" r:id="R8a502dd132ca4200"/>
    <p:sldId xmlns:r="http://schemas.openxmlformats.org/officeDocument/2006/relationships" id="260" r:id="R6cd78f85c8ff4c4b"/>
    <p:sldId xmlns:r="http://schemas.openxmlformats.org/officeDocument/2006/relationships" id="261" r:id="R02cecbd7e1824808"/>
    <p:sldId xmlns:r="http://schemas.openxmlformats.org/officeDocument/2006/relationships" id="262" r:id="R56daf1638c45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289c783fd4613" /><Relationship Type="http://schemas.openxmlformats.org/officeDocument/2006/relationships/slide" Target="/ppt/slides/slide1.xml" Id="R34f679ddfe2f4d80" /><Relationship Type="http://schemas.openxmlformats.org/officeDocument/2006/relationships/slide" Target="/ppt/slides/slide2.xml" Id="R159bfe6e596e4dee" /><Relationship Type="http://schemas.openxmlformats.org/officeDocument/2006/relationships/slide" Target="/ppt/slides/slide3.xml" Id="R901bf61ccf334552" /><Relationship Type="http://schemas.openxmlformats.org/officeDocument/2006/relationships/slide" Target="/ppt/slides/slide4.xml" Id="R8a502dd132ca4200" /><Relationship Type="http://schemas.openxmlformats.org/officeDocument/2006/relationships/slide" Target="/ppt/slides/slide5.xml" Id="R6cd78f85c8ff4c4b" /><Relationship Type="http://schemas.openxmlformats.org/officeDocument/2006/relationships/slide" Target="/ppt/slides/slide6.xml" Id="R02cecbd7e1824808" /><Relationship Type="http://schemas.openxmlformats.org/officeDocument/2006/relationships/slide" Target="/ppt/slides/slide7.xml" Id="R56daf1638c45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72957ae1b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2040fabe241c4" /><Relationship Type="http://schemas.openxmlformats.org/officeDocument/2006/relationships/theme" Target="/ppt/slideMasters/theme/theme1.xml" Id="R1d497588bcb14a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02040fabe2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4c97383554e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e712912b948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c510ffbb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1d00c65e042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35ce333d54e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485636cf14f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48ec4a07546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