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bd76e0e1a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9aae04e9c468b"/>
  </p:sldMasterIdLst>
  <p:sldIdLst>
    <p:sldId xmlns:r="http://schemas.openxmlformats.org/officeDocument/2006/relationships" id="256" r:id="Rbb1384874b9648a4"/>
    <p:sldId xmlns:r="http://schemas.openxmlformats.org/officeDocument/2006/relationships" id="257" r:id="Rfb875b4a1bba45ae"/>
    <p:sldId xmlns:r="http://schemas.openxmlformats.org/officeDocument/2006/relationships" id="258" r:id="R57efe755642b4645"/>
    <p:sldId xmlns:r="http://schemas.openxmlformats.org/officeDocument/2006/relationships" id="259" r:id="R1c428a9aedd54512"/>
    <p:sldId xmlns:r="http://schemas.openxmlformats.org/officeDocument/2006/relationships" id="260" r:id="R9163be0e32f2425a"/>
    <p:sldId xmlns:r="http://schemas.openxmlformats.org/officeDocument/2006/relationships" id="261" r:id="Reb27cd94ba394ffe"/>
    <p:sldId xmlns:r="http://schemas.openxmlformats.org/officeDocument/2006/relationships" id="262" r:id="R4b22fff29bc3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9aae04e9c468b" /><Relationship Type="http://schemas.openxmlformats.org/officeDocument/2006/relationships/slide" Target="/ppt/slides/slide1.xml" Id="Rbb1384874b9648a4" /><Relationship Type="http://schemas.openxmlformats.org/officeDocument/2006/relationships/slide" Target="/ppt/slides/slide2.xml" Id="Rfb875b4a1bba45ae" /><Relationship Type="http://schemas.openxmlformats.org/officeDocument/2006/relationships/slide" Target="/ppt/slides/slide3.xml" Id="R57efe755642b4645" /><Relationship Type="http://schemas.openxmlformats.org/officeDocument/2006/relationships/slide" Target="/ppt/slides/slide4.xml" Id="R1c428a9aedd54512" /><Relationship Type="http://schemas.openxmlformats.org/officeDocument/2006/relationships/slide" Target="/ppt/slides/slide5.xml" Id="R9163be0e32f2425a" /><Relationship Type="http://schemas.openxmlformats.org/officeDocument/2006/relationships/slide" Target="/ppt/slides/slide6.xml" Id="Reb27cd94ba394ffe" /><Relationship Type="http://schemas.openxmlformats.org/officeDocument/2006/relationships/slide" Target="/ppt/slides/slide7.xml" Id="R4b22fff29bc3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e73966161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4ad1ce5e64b26" /><Relationship Type="http://schemas.openxmlformats.org/officeDocument/2006/relationships/theme" Target="/ppt/slideMasters/theme/theme1.xml" Id="R6552cab4e0f6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4ad1ce5e6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8e16a4ed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bf2532ef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8b0a9600e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8896ab40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77ca9423f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25813514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1ec0dc6b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