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a1c0a5a8c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0cbf30f104eda"/>
  </p:sldMasterIdLst>
  <p:sldIdLst>
    <p:sldId xmlns:r="http://schemas.openxmlformats.org/officeDocument/2006/relationships" id="256" r:id="Rbc49bd0072644681"/>
    <p:sldId xmlns:r="http://schemas.openxmlformats.org/officeDocument/2006/relationships" id="257" r:id="Rc0ccf6987f9a4968"/>
    <p:sldId xmlns:r="http://schemas.openxmlformats.org/officeDocument/2006/relationships" id="258" r:id="Raf58016d2cef4825"/>
    <p:sldId xmlns:r="http://schemas.openxmlformats.org/officeDocument/2006/relationships" id="259" r:id="R5ba03e84333043f2"/>
    <p:sldId xmlns:r="http://schemas.openxmlformats.org/officeDocument/2006/relationships" id="260" r:id="Rd21e3f7af23d4a61"/>
    <p:sldId xmlns:r="http://schemas.openxmlformats.org/officeDocument/2006/relationships" id="261" r:id="Rd8669301ce4f4f62"/>
    <p:sldId xmlns:r="http://schemas.openxmlformats.org/officeDocument/2006/relationships" id="262" r:id="R0c6bbc3e95f2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0cbf30f104eda" /><Relationship Type="http://schemas.openxmlformats.org/officeDocument/2006/relationships/slide" Target="/ppt/slides/slide1.xml" Id="Rbc49bd0072644681" /><Relationship Type="http://schemas.openxmlformats.org/officeDocument/2006/relationships/slide" Target="/ppt/slides/slide2.xml" Id="Rc0ccf6987f9a4968" /><Relationship Type="http://schemas.openxmlformats.org/officeDocument/2006/relationships/slide" Target="/ppt/slides/slide3.xml" Id="Raf58016d2cef4825" /><Relationship Type="http://schemas.openxmlformats.org/officeDocument/2006/relationships/slide" Target="/ppt/slides/slide4.xml" Id="R5ba03e84333043f2" /><Relationship Type="http://schemas.openxmlformats.org/officeDocument/2006/relationships/slide" Target="/ppt/slides/slide5.xml" Id="Rd21e3f7af23d4a61" /><Relationship Type="http://schemas.openxmlformats.org/officeDocument/2006/relationships/slide" Target="/ppt/slides/slide6.xml" Id="Rd8669301ce4f4f62" /><Relationship Type="http://schemas.openxmlformats.org/officeDocument/2006/relationships/slide" Target="/ppt/slides/slide7.xml" Id="R0c6bbc3e95f2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88d06dc5748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00f2ac86c4121" /><Relationship Type="http://schemas.openxmlformats.org/officeDocument/2006/relationships/theme" Target="/ppt/slideMasters/theme/theme1.xml" Id="R706a38b306cd44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f00f2ac86c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bc051091a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64df8f49e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8e67c542c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5f556519345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7facc99d9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9ec43cffe4b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ed9eb45fa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 1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1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HALTVIK THOR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thorharald@pluss1regnskap.no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