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5e82c1b9ec41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baa9f32cfa4ef8"/>
  </p:sldMasterIdLst>
  <p:sldIdLst>
    <p:sldId xmlns:r="http://schemas.openxmlformats.org/officeDocument/2006/relationships" id="256" r:id="R1f8417a994044248"/>
    <p:sldId xmlns:r="http://schemas.openxmlformats.org/officeDocument/2006/relationships" id="257" r:id="R6aa30b9c5fe840b1"/>
    <p:sldId xmlns:r="http://schemas.openxmlformats.org/officeDocument/2006/relationships" id="258" r:id="Re1b3a38923a2476d"/>
    <p:sldId xmlns:r="http://schemas.openxmlformats.org/officeDocument/2006/relationships" id="259" r:id="R8692b7cfc5a94d87"/>
    <p:sldId xmlns:r="http://schemas.openxmlformats.org/officeDocument/2006/relationships" id="260" r:id="Red4f564272ec42dd"/>
    <p:sldId xmlns:r="http://schemas.openxmlformats.org/officeDocument/2006/relationships" id="261" r:id="R78b0604c32734ee2"/>
    <p:sldId xmlns:r="http://schemas.openxmlformats.org/officeDocument/2006/relationships" id="262" r:id="Ra82d60ffd4fa4f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aa9f32cfa4ef8" /><Relationship Type="http://schemas.openxmlformats.org/officeDocument/2006/relationships/slide" Target="/ppt/slides/slide1.xml" Id="R1f8417a994044248" /><Relationship Type="http://schemas.openxmlformats.org/officeDocument/2006/relationships/slide" Target="/ppt/slides/slide2.xml" Id="R6aa30b9c5fe840b1" /><Relationship Type="http://schemas.openxmlformats.org/officeDocument/2006/relationships/slide" Target="/ppt/slides/slide3.xml" Id="Re1b3a38923a2476d" /><Relationship Type="http://schemas.openxmlformats.org/officeDocument/2006/relationships/slide" Target="/ppt/slides/slide4.xml" Id="R8692b7cfc5a94d87" /><Relationship Type="http://schemas.openxmlformats.org/officeDocument/2006/relationships/slide" Target="/ppt/slides/slide5.xml" Id="Red4f564272ec42dd" /><Relationship Type="http://schemas.openxmlformats.org/officeDocument/2006/relationships/slide" Target="/ppt/slides/slide6.xml" Id="R78b0604c32734ee2" /><Relationship Type="http://schemas.openxmlformats.org/officeDocument/2006/relationships/slide" Target="/ppt/slides/slide7.xml" Id="Ra82d60ffd4fa4f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027d15a054f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eb3470e2b44ad" /><Relationship Type="http://schemas.openxmlformats.org/officeDocument/2006/relationships/theme" Target="/ppt/slideMasters/theme/theme1.xml" Id="R1a221c1c4eb640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eb3470e2b44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16e0ff4a14d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86a9a00c44d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efafeb81b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2501747f945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54b286c6044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8af86886443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0135ae68148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INVEST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6 393 268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6 813 521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Narmovegen 455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998 098 599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