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8826aa2ae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25be5bb684275"/>
  </p:sldMasterIdLst>
  <p:sldIdLst>
    <p:sldId xmlns:r="http://schemas.openxmlformats.org/officeDocument/2006/relationships" id="256" r:id="R846cf069a6594637"/>
    <p:sldId xmlns:r="http://schemas.openxmlformats.org/officeDocument/2006/relationships" id="257" r:id="R94824bb4523b4ef5"/>
    <p:sldId xmlns:r="http://schemas.openxmlformats.org/officeDocument/2006/relationships" id="258" r:id="Rb682cabc647e44da"/>
    <p:sldId xmlns:r="http://schemas.openxmlformats.org/officeDocument/2006/relationships" id="259" r:id="R46362e7337994b06"/>
    <p:sldId xmlns:r="http://schemas.openxmlformats.org/officeDocument/2006/relationships" id="260" r:id="R469aa2c18749493d"/>
    <p:sldId xmlns:r="http://schemas.openxmlformats.org/officeDocument/2006/relationships" id="261" r:id="R650077a0acd1419a"/>
    <p:sldId xmlns:r="http://schemas.openxmlformats.org/officeDocument/2006/relationships" id="262" r:id="R1656ec925cb4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25be5bb684275" /><Relationship Type="http://schemas.openxmlformats.org/officeDocument/2006/relationships/slide" Target="/ppt/slides/slide1.xml" Id="R846cf069a6594637" /><Relationship Type="http://schemas.openxmlformats.org/officeDocument/2006/relationships/slide" Target="/ppt/slides/slide2.xml" Id="R94824bb4523b4ef5" /><Relationship Type="http://schemas.openxmlformats.org/officeDocument/2006/relationships/slide" Target="/ppt/slides/slide3.xml" Id="Rb682cabc647e44da" /><Relationship Type="http://schemas.openxmlformats.org/officeDocument/2006/relationships/slide" Target="/ppt/slides/slide4.xml" Id="R46362e7337994b06" /><Relationship Type="http://schemas.openxmlformats.org/officeDocument/2006/relationships/slide" Target="/ppt/slides/slide5.xml" Id="R469aa2c18749493d" /><Relationship Type="http://schemas.openxmlformats.org/officeDocument/2006/relationships/slide" Target="/ppt/slides/slide6.xml" Id="R650077a0acd1419a" /><Relationship Type="http://schemas.openxmlformats.org/officeDocument/2006/relationships/slide" Target="/ppt/slides/slide7.xml" Id="R1656ec925cb4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176d5225e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d72b8b4884092" /><Relationship Type="http://schemas.openxmlformats.org/officeDocument/2006/relationships/theme" Target="/ppt/slideMasters/theme/theme1.xml" Id="R15b85e15f3bd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d72b8b488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cc71cc1e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c8ab31274f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c4c22981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c2540c9ff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f47a52f4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f194913d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2aed0920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UTZIG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