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9437dfa4c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bfd2d7b124b77"/>
  </p:sldMasterIdLst>
  <p:sldIdLst>
    <p:sldId xmlns:r="http://schemas.openxmlformats.org/officeDocument/2006/relationships" id="256" r:id="R3d9dc7f961cb4cd3"/>
    <p:sldId xmlns:r="http://schemas.openxmlformats.org/officeDocument/2006/relationships" id="257" r:id="R88a0b8ba04d34a0a"/>
    <p:sldId xmlns:r="http://schemas.openxmlformats.org/officeDocument/2006/relationships" id="258" r:id="Rbf41ac513b104939"/>
    <p:sldId xmlns:r="http://schemas.openxmlformats.org/officeDocument/2006/relationships" id="259" r:id="R71a574bbf9324e01"/>
    <p:sldId xmlns:r="http://schemas.openxmlformats.org/officeDocument/2006/relationships" id="260" r:id="R97cec7fc5d1a4086"/>
    <p:sldId xmlns:r="http://schemas.openxmlformats.org/officeDocument/2006/relationships" id="261" r:id="R741db45bcbbe4051"/>
    <p:sldId xmlns:r="http://schemas.openxmlformats.org/officeDocument/2006/relationships" id="262" r:id="R35e105a1a1e5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bfd2d7b124b77" /><Relationship Type="http://schemas.openxmlformats.org/officeDocument/2006/relationships/slide" Target="/ppt/slides/slide1.xml" Id="R3d9dc7f961cb4cd3" /><Relationship Type="http://schemas.openxmlformats.org/officeDocument/2006/relationships/slide" Target="/ppt/slides/slide2.xml" Id="R88a0b8ba04d34a0a" /><Relationship Type="http://schemas.openxmlformats.org/officeDocument/2006/relationships/slide" Target="/ppt/slides/slide3.xml" Id="Rbf41ac513b104939" /><Relationship Type="http://schemas.openxmlformats.org/officeDocument/2006/relationships/slide" Target="/ppt/slides/slide4.xml" Id="R71a574bbf9324e01" /><Relationship Type="http://schemas.openxmlformats.org/officeDocument/2006/relationships/slide" Target="/ppt/slides/slide5.xml" Id="R97cec7fc5d1a4086" /><Relationship Type="http://schemas.openxmlformats.org/officeDocument/2006/relationships/slide" Target="/ppt/slides/slide6.xml" Id="R741db45bcbbe4051" /><Relationship Type="http://schemas.openxmlformats.org/officeDocument/2006/relationships/slide" Target="/ppt/slides/slide7.xml" Id="R35e105a1a1e5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3d7f8ce27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f77a255ff46ab" /><Relationship Type="http://schemas.openxmlformats.org/officeDocument/2006/relationships/theme" Target="/ppt/slideMasters/theme/theme1.xml" Id="Rab61a29f95e0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f77a255ff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a8b48c829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041a9da6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8a3954fa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e81f3352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bc0b50456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d8eab0699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4ba9aeda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132 266 916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155 773 925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HJERTVIK KARI-ANNE 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JO-KRISTIAN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firmapost@jaras.no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998 155 827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