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01f7f0e67842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558f3b1bc24f30"/>
  </p:sldMasterIdLst>
  <p:sldIdLst>
    <p:sldId xmlns:r="http://schemas.openxmlformats.org/officeDocument/2006/relationships" id="256" r:id="R2ac2a00f33f64e8a"/>
    <p:sldId xmlns:r="http://schemas.openxmlformats.org/officeDocument/2006/relationships" id="257" r:id="Rbbb0e691eb554b21"/>
    <p:sldId xmlns:r="http://schemas.openxmlformats.org/officeDocument/2006/relationships" id="258" r:id="R4efd6102220a4ce3"/>
    <p:sldId xmlns:r="http://schemas.openxmlformats.org/officeDocument/2006/relationships" id="259" r:id="Rd81d7ef3917d40e5"/>
    <p:sldId xmlns:r="http://schemas.openxmlformats.org/officeDocument/2006/relationships" id="260" r:id="R9edf6d20f60c4927"/>
    <p:sldId xmlns:r="http://schemas.openxmlformats.org/officeDocument/2006/relationships" id="261" r:id="Rb04a1bf104924d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558f3b1bc24f30" /><Relationship Type="http://schemas.openxmlformats.org/officeDocument/2006/relationships/slide" Target="/ppt/slides/slide1.xml" Id="R2ac2a00f33f64e8a" /><Relationship Type="http://schemas.openxmlformats.org/officeDocument/2006/relationships/slide" Target="/ppt/slides/slide2.xml" Id="Rbbb0e691eb554b21" /><Relationship Type="http://schemas.openxmlformats.org/officeDocument/2006/relationships/slide" Target="/ppt/slides/slide3.xml" Id="R4efd6102220a4ce3" /><Relationship Type="http://schemas.openxmlformats.org/officeDocument/2006/relationships/slide" Target="/ppt/slides/slide4.xml" Id="Rd81d7ef3917d40e5" /><Relationship Type="http://schemas.openxmlformats.org/officeDocument/2006/relationships/slide" Target="/ppt/slides/slide5.xml" Id="R9edf6d20f60c4927" /><Relationship Type="http://schemas.openxmlformats.org/officeDocument/2006/relationships/slide" Target="/ppt/slides/slide6.xml" Id="Rb04a1bf104924d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7c8faca6bb44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e981668eb46ca" /><Relationship Type="http://schemas.openxmlformats.org/officeDocument/2006/relationships/theme" Target="/ppt/slideMasters/theme/theme1.xml" Id="Rdd15234e83834b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5e981668eb46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be9e8080a43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5f1f4285648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83be0d5fa43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6d48b6f564d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5744cb294c43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1eaaa06bb4a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Dr. Sands veg 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a.e.skavdal@gmail.com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998 181 739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ARNIN AS</a:t>
            </a:r>
          </a:p>
        </p:txBody>
      </p:sp>
    </p:spTree>
  </p:cSld>
  <p:clrMapOvr>
    <a:masterClrMapping xmlns:a="http://schemas.openxmlformats.org/drawingml/2006/main"/>
  </p:clrMapOvr>
</p:sld>
</file>