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f120c9b08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7b67dda5e493e"/>
  </p:sldMasterIdLst>
  <p:sldIdLst>
    <p:sldId xmlns:r="http://schemas.openxmlformats.org/officeDocument/2006/relationships" id="256" r:id="R49a2ae6899ef4465"/>
    <p:sldId xmlns:r="http://schemas.openxmlformats.org/officeDocument/2006/relationships" id="257" r:id="Rcb34837b3fa14cab"/>
    <p:sldId xmlns:r="http://schemas.openxmlformats.org/officeDocument/2006/relationships" id="258" r:id="Rc6a974a688c84451"/>
    <p:sldId xmlns:r="http://schemas.openxmlformats.org/officeDocument/2006/relationships" id="259" r:id="Rb377f7bd72864c68"/>
    <p:sldId xmlns:r="http://schemas.openxmlformats.org/officeDocument/2006/relationships" id="260" r:id="Rf222f084c2b44742"/>
    <p:sldId xmlns:r="http://schemas.openxmlformats.org/officeDocument/2006/relationships" id="261" r:id="R9bf5135bbf654b74"/>
    <p:sldId xmlns:r="http://schemas.openxmlformats.org/officeDocument/2006/relationships" id="262" r:id="Rb7934d23e77b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7b67dda5e493e" /><Relationship Type="http://schemas.openxmlformats.org/officeDocument/2006/relationships/slide" Target="/ppt/slides/slide1.xml" Id="R49a2ae6899ef4465" /><Relationship Type="http://schemas.openxmlformats.org/officeDocument/2006/relationships/slide" Target="/ppt/slides/slide2.xml" Id="Rcb34837b3fa14cab" /><Relationship Type="http://schemas.openxmlformats.org/officeDocument/2006/relationships/slide" Target="/ppt/slides/slide3.xml" Id="Rc6a974a688c84451" /><Relationship Type="http://schemas.openxmlformats.org/officeDocument/2006/relationships/slide" Target="/ppt/slides/slide4.xml" Id="Rb377f7bd72864c68" /><Relationship Type="http://schemas.openxmlformats.org/officeDocument/2006/relationships/slide" Target="/ppt/slides/slide5.xml" Id="Rf222f084c2b44742" /><Relationship Type="http://schemas.openxmlformats.org/officeDocument/2006/relationships/slide" Target="/ppt/slides/slide6.xml" Id="R9bf5135bbf654b74" /><Relationship Type="http://schemas.openxmlformats.org/officeDocument/2006/relationships/slide" Target="/ppt/slides/slide7.xml" Id="Rb7934d23e77b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b61bffdc3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f2af140f4364" /><Relationship Type="http://schemas.openxmlformats.org/officeDocument/2006/relationships/theme" Target="/ppt/slideMasters/theme/theme1.xml" Id="R2f999dbbfe5a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0f2af140f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c6c921ca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7ddfe59c549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86af5b2d7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a6c0d3bb8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5951eb6f6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16f44e32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3921550c40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58 264 257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59 531 093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SKAVDAL ARNT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