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9f492ed44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b7c6df8c14b31"/>
  </p:sldMasterIdLst>
  <p:sldIdLst>
    <p:sldId xmlns:r="http://schemas.openxmlformats.org/officeDocument/2006/relationships" id="256" r:id="Rc44e9c54148c4648"/>
    <p:sldId xmlns:r="http://schemas.openxmlformats.org/officeDocument/2006/relationships" id="257" r:id="Ra10e0212fa094e62"/>
    <p:sldId xmlns:r="http://schemas.openxmlformats.org/officeDocument/2006/relationships" id="258" r:id="Raf01a6d2563d4b5a"/>
    <p:sldId xmlns:r="http://schemas.openxmlformats.org/officeDocument/2006/relationships" id="259" r:id="R50ff4fedbe51431b"/>
    <p:sldId xmlns:r="http://schemas.openxmlformats.org/officeDocument/2006/relationships" id="260" r:id="Rdbde5dc1b41344f8"/>
    <p:sldId xmlns:r="http://schemas.openxmlformats.org/officeDocument/2006/relationships" id="261" r:id="Rd8880cad0d504c2d"/>
    <p:sldId xmlns:r="http://schemas.openxmlformats.org/officeDocument/2006/relationships" id="262" r:id="R396dc62a7bb6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b7c6df8c14b31" /><Relationship Type="http://schemas.openxmlformats.org/officeDocument/2006/relationships/slide" Target="/ppt/slides/slide1.xml" Id="Rc44e9c54148c4648" /><Relationship Type="http://schemas.openxmlformats.org/officeDocument/2006/relationships/slide" Target="/ppt/slides/slide2.xml" Id="Ra10e0212fa094e62" /><Relationship Type="http://schemas.openxmlformats.org/officeDocument/2006/relationships/slide" Target="/ppt/slides/slide3.xml" Id="Raf01a6d2563d4b5a" /><Relationship Type="http://schemas.openxmlformats.org/officeDocument/2006/relationships/slide" Target="/ppt/slides/slide4.xml" Id="R50ff4fedbe51431b" /><Relationship Type="http://schemas.openxmlformats.org/officeDocument/2006/relationships/slide" Target="/ppt/slides/slide5.xml" Id="Rdbde5dc1b41344f8" /><Relationship Type="http://schemas.openxmlformats.org/officeDocument/2006/relationships/slide" Target="/ppt/slides/slide6.xml" Id="Rd8880cad0d504c2d" /><Relationship Type="http://schemas.openxmlformats.org/officeDocument/2006/relationships/slide" Target="/ppt/slides/slide7.xml" Id="R396dc62a7bb6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a7bf8b388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61cbaee02403c" /><Relationship Type="http://schemas.openxmlformats.org/officeDocument/2006/relationships/theme" Target="/ppt/slideMasters/theme/theme1.xml" Id="Rfb67363373c3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61cbaee02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d3f59793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c84a2148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c194ca86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cb29e751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4e220117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618e6776f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fa1dac4a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REGN10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9, 3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www.regn10.no/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