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f0922591c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e76a9706a407a"/>
  </p:sldMasterIdLst>
  <p:sldIdLst>
    <p:sldId xmlns:r="http://schemas.openxmlformats.org/officeDocument/2006/relationships" id="256" r:id="R1cb6a12f9f7d48a0"/>
    <p:sldId xmlns:r="http://schemas.openxmlformats.org/officeDocument/2006/relationships" id="257" r:id="Re6aa5cd06be947f9"/>
    <p:sldId xmlns:r="http://schemas.openxmlformats.org/officeDocument/2006/relationships" id="258" r:id="R16227bdebee54b67"/>
    <p:sldId xmlns:r="http://schemas.openxmlformats.org/officeDocument/2006/relationships" id="259" r:id="R2b85c60677914b95"/>
    <p:sldId xmlns:r="http://schemas.openxmlformats.org/officeDocument/2006/relationships" id="260" r:id="Re718dc89fa554cfa"/>
    <p:sldId xmlns:r="http://schemas.openxmlformats.org/officeDocument/2006/relationships" id="261" r:id="Re79d3fcd3a35475d"/>
    <p:sldId xmlns:r="http://schemas.openxmlformats.org/officeDocument/2006/relationships" id="262" r:id="Rdc13e241c4a3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e76a9706a407a" /><Relationship Type="http://schemas.openxmlformats.org/officeDocument/2006/relationships/slide" Target="/ppt/slides/slide1.xml" Id="R1cb6a12f9f7d48a0" /><Relationship Type="http://schemas.openxmlformats.org/officeDocument/2006/relationships/slide" Target="/ppt/slides/slide2.xml" Id="Re6aa5cd06be947f9" /><Relationship Type="http://schemas.openxmlformats.org/officeDocument/2006/relationships/slide" Target="/ppt/slides/slide3.xml" Id="R16227bdebee54b67" /><Relationship Type="http://schemas.openxmlformats.org/officeDocument/2006/relationships/slide" Target="/ppt/slides/slide4.xml" Id="R2b85c60677914b95" /><Relationship Type="http://schemas.openxmlformats.org/officeDocument/2006/relationships/slide" Target="/ppt/slides/slide5.xml" Id="Re718dc89fa554cfa" /><Relationship Type="http://schemas.openxmlformats.org/officeDocument/2006/relationships/slide" Target="/ppt/slides/slide6.xml" Id="Re79d3fcd3a35475d" /><Relationship Type="http://schemas.openxmlformats.org/officeDocument/2006/relationships/slide" Target="/ppt/slides/slide7.xml" Id="Rdc13e241c4a3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fc967fd2b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345363c0482d" /><Relationship Type="http://schemas.openxmlformats.org/officeDocument/2006/relationships/theme" Target="/ppt/slideMasters/theme/theme1.xml" Id="R80d0ccf4a547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d345363c0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50321d38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db0aa306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6f68e76d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a6d7cf56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39bbd1c17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6b2d234b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4999aa02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VALBERG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39 622 551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39 857 314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ULLA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BEATE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MORTEN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