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d67d0505a4a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7cfa3b0b714a68"/>
  </p:sldMasterIdLst>
  <p:sldIdLst>
    <p:sldId xmlns:r="http://schemas.openxmlformats.org/officeDocument/2006/relationships" id="256" r:id="R4e7e108844a543dd"/>
    <p:sldId xmlns:r="http://schemas.openxmlformats.org/officeDocument/2006/relationships" id="257" r:id="R15e5c3412e404844"/>
    <p:sldId xmlns:r="http://schemas.openxmlformats.org/officeDocument/2006/relationships" id="258" r:id="R33c85a1e4e4e4483"/>
    <p:sldId xmlns:r="http://schemas.openxmlformats.org/officeDocument/2006/relationships" id="259" r:id="Rf379a96d66e24ec4"/>
    <p:sldId xmlns:r="http://schemas.openxmlformats.org/officeDocument/2006/relationships" id="260" r:id="R898759d14deb4ce3"/>
    <p:sldId xmlns:r="http://schemas.openxmlformats.org/officeDocument/2006/relationships" id="261" r:id="R68c5238bf9b14fd4"/>
    <p:sldId xmlns:r="http://schemas.openxmlformats.org/officeDocument/2006/relationships" id="262" r:id="Rb9aac215008c4f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7cfa3b0b714a68" /><Relationship Type="http://schemas.openxmlformats.org/officeDocument/2006/relationships/slide" Target="/ppt/slides/slide1.xml" Id="R4e7e108844a543dd" /><Relationship Type="http://schemas.openxmlformats.org/officeDocument/2006/relationships/slide" Target="/ppt/slides/slide2.xml" Id="R15e5c3412e404844" /><Relationship Type="http://schemas.openxmlformats.org/officeDocument/2006/relationships/slide" Target="/ppt/slides/slide3.xml" Id="R33c85a1e4e4e4483" /><Relationship Type="http://schemas.openxmlformats.org/officeDocument/2006/relationships/slide" Target="/ppt/slides/slide4.xml" Id="Rf379a96d66e24ec4" /><Relationship Type="http://schemas.openxmlformats.org/officeDocument/2006/relationships/slide" Target="/ppt/slides/slide5.xml" Id="R898759d14deb4ce3" /><Relationship Type="http://schemas.openxmlformats.org/officeDocument/2006/relationships/slide" Target="/ppt/slides/slide6.xml" Id="R68c5238bf9b14fd4" /><Relationship Type="http://schemas.openxmlformats.org/officeDocument/2006/relationships/slide" Target="/ppt/slides/slide7.xml" Id="Rb9aac215008c4f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5790678db34e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3686a7d194c57" /><Relationship Type="http://schemas.openxmlformats.org/officeDocument/2006/relationships/theme" Target="/ppt/slideMasters/theme/theme1.xml" Id="Rd7c81975f07345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c3686a7d194c5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ff43c75fe4a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0c2408c43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50b8dd061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6f3dd7ed048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b4715d53847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b495fb39548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90c8e8d8d41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KLEIV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 KAPITAL AS ble etablert [år] og holder til i Snåsa.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1 985 681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2 590 024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31 199 071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52 261 047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Kleivgrenda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7760 Snåsa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ivarstrand@gmail.com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998 200 792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KLEIV KAPITAL AS</a:t>
            </a:r>
          </a:p>
        </p:txBody>
      </p:sp>
    </p:spTree>
  </p:cSld>
  <p:clrMapOvr>
    <a:masterClrMapping xmlns:a="http://schemas.openxmlformats.org/drawingml/2006/main"/>
  </p:clrMapOvr>
</p:sld>
</file>