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6b1c51a2a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9e608cbda42ce"/>
  </p:sldMasterIdLst>
  <p:sldIdLst>
    <p:sldId xmlns:r="http://schemas.openxmlformats.org/officeDocument/2006/relationships" id="256" r:id="R655399490d034536"/>
    <p:sldId xmlns:r="http://schemas.openxmlformats.org/officeDocument/2006/relationships" id="257" r:id="R1207ada68a164fc4"/>
    <p:sldId xmlns:r="http://schemas.openxmlformats.org/officeDocument/2006/relationships" id="258" r:id="R4d7396df6ce5461d"/>
    <p:sldId xmlns:r="http://schemas.openxmlformats.org/officeDocument/2006/relationships" id="259" r:id="R071062dfc05844ad"/>
    <p:sldId xmlns:r="http://schemas.openxmlformats.org/officeDocument/2006/relationships" id="260" r:id="Raad047037d9443b4"/>
    <p:sldId xmlns:r="http://schemas.openxmlformats.org/officeDocument/2006/relationships" id="261" r:id="R84629c8782eb4f0d"/>
    <p:sldId xmlns:r="http://schemas.openxmlformats.org/officeDocument/2006/relationships" id="262" r:id="R2f883c8aa35f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9e608cbda42ce" /><Relationship Type="http://schemas.openxmlformats.org/officeDocument/2006/relationships/slide" Target="/ppt/slides/slide1.xml" Id="R655399490d034536" /><Relationship Type="http://schemas.openxmlformats.org/officeDocument/2006/relationships/slide" Target="/ppt/slides/slide2.xml" Id="R1207ada68a164fc4" /><Relationship Type="http://schemas.openxmlformats.org/officeDocument/2006/relationships/slide" Target="/ppt/slides/slide3.xml" Id="R4d7396df6ce5461d" /><Relationship Type="http://schemas.openxmlformats.org/officeDocument/2006/relationships/slide" Target="/ppt/slides/slide4.xml" Id="R071062dfc05844ad" /><Relationship Type="http://schemas.openxmlformats.org/officeDocument/2006/relationships/slide" Target="/ppt/slides/slide5.xml" Id="Raad047037d9443b4" /><Relationship Type="http://schemas.openxmlformats.org/officeDocument/2006/relationships/slide" Target="/ppt/slides/slide6.xml" Id="R84629c8782eb4f0d" /><Relationship Type="http://schemas.openxmlformats.org/officeDocument/2006/relationships/slide" Target="/ppt/slides/slide7.xml" Id="R2f883c8aa35f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95e0174de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1c88f12e64fd4" /><Relationship Type="http://schemas.openxmlformats.org/officeDocument/2006/relationships/theme" Target="/ppt/slideMasters/theme/theme1.xml" Id="Rc729391c42be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1c88f12e6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09b5ff242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a8828ddf7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a80ee4beb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0bdf21c38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dfd4c13b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80f7313d2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1ab84a847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