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9b2fc6902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ffb3cb7964899"/>
  </p:sldMasterIdLst>
  <p:sldIdLst>
    <p:sldId xmlns:r="http://schemas.openxmlformats.org/officeDocument/2006/relationships" id="256" r:id="R1b56c6da28164b8d"/>
    <p:sldId xmlns:r="http://schemas.openxmlformats.org/officeDocument/2006/relationships" id="257" r:id="R975d66d6efb24466"/>
    <p:sldId xmlns:r="http://schemas.openxmlformats.org/officeDocument/2006/relationships" id="258" r:id="Rf52203873d174aaa"/>
    <p:sldId xmlns:r="http://schemas.openxmlformats.org/officeDocument/2006/relationships" id="259" r:id="R8958e5e027634814"/>
    <p:sldId xmlns:r="http://schemas.openxmlformats.org/officeDocument/2006/relationships" id="260" r:id="Rb3fb7cea1bdc47ce"/>
    <p:sldId xmlns:r="http://schemas.openxmlformats.org/officeDocument/2006/relationships" id="261" r:id="Rf16c7c539cda4bb2"/>
    <p:sldId xmlns:r="http://schemas.openxmlformats.org/officeDocument/2006/relationships" id="262" r:id="Rd26783585980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ffb3cb7964899" /><Relationship Type="http://schemas.openxmlformats.org/officeDocument/2006/relationships/slide" Target="/ppt/slides/slide1.xml" Id="R1b56c6da28164b8d" /><Relationship Type="http://schemas.openxmlformats.org/officeDocument/2006/relationships/slide" Target="/ppt/slides/slide2.xml" Id="R975d66d6efb24466" /><Relationship Type="http://schemas.openxmlformats.org/officeDocument/2006/relationships/slide" Target="/ppt/slides/slide3.xml" Id="Rf52203873d174aaa" /><Relationship Type="http://schemas.openxmlformats.org/officeDocument/2006/relationships/slide" Target="/ppt/slides/slide4.xml" Id="R8958e5e027634814" /><Relationship Type="http://schemas.openxmlformats.org/officeDocument/2006/relationships/slide" Target="/ppt/slides/slide5.xml" Id="Rb3fb7cea1bdc47ce" /><Relationship Type="http://schemas.openxmlformats.org/officeDocument/2006/relationships/slide" Target="/ppt/slides/slide6.xml" Id="Rf16c7c539cda4bb2" /><Relationship Type="http://schemas.openxmlformats.org/officeDocument/2006/relationships/slide" Target="/ppt/slides/slide7.xml" Id="Rd26783585980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748395a76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3041a4a4b4059" /><Relationship Type="http://schemas.openxmlformats.org/officeDocument/2006/relationships/theme" Target="/ppt/slideMasters/theme/theme1.xml" Id="Rde3c8fd3a82944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3041a4a4b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360372bff48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4ee245a334d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6f4fba30f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5f571c00e4f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d1210f22e4b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3ae92e44a4e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8a1e8af9941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KONTI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21 310 776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945 303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8 389 576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12 415 947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Sandeidvegen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998 248 825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